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65" r:id="rId3"/>
    <p:sldId id="267" r:id="rId4"/>
    <p:sldId id="266" r:id="rId5"/>
    <p:sldId id="269" r:id="rId6"/>
    <p:sldId id="270" r:id="rId7"/>
    <p:sldId id="271" r:id="rId8"/>
    <p:sldId id="272" r:id="rId9"/>
  </p:sldIdLst>
  <p:sldSz cx="12801600" cy="9601200" type="A3"/>
  <p:notesSz cx="6858000" cy="9144000"/>
  <p:defaultTextStyle>
    <a:defPPr>
      <a:defRPr lang="ja-JP"/>
    </a:defPPr>
    <a:lvl1pPr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1pPr>
    <a:lvl2pPr marL="609600" indent="-152400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2pPr>
    <a:lvl3pPr marL="1220788" indent="-306388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3pPr>
    <a:lvl4pPr marL="1831975" indent="-460375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4pPr>
    <a:lvl5pPr marL="2443163" indent="-614363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24">
          <p15:clr>
            <a:srgbClr val="A4A3A4"/>
          </p15:clr>
        </p15:guide>
        <p15:guide id="2" pos="403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680" autoAdjust="0"/>
    <p:restoredTop sz="94660"/>
  </p:normalViewPr>
  <p:slideViewPr>
    <p:cSldViewPr>
      <p:cViewPr varScale="1">
        <p:scale>
          <a:sx n="80" d="100"/>
          <a:sy n="80" d="100"/>
        </p:scale>
        <p:origin x="2034" y="108"/>
      </p:cViewPr>
      <p:guideLst>
        <p:guide orient="horz" pos="3024"/>
        <p:guide pos="403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60120" y="2982597"/>
            <a:ext cx="10881360" cy="205803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920240" y="5440680"/>
            <a:ext cx="8961120" cy="24536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109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219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328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438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547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657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766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876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588800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0498812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281160" y="384495"/>
            <a:ext cx="2880360" cy="819213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40080" y="384495"/>
            <a:ext cx="8427720" cy="819213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21036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8929473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11239" y="6169662"/>
            <a:ext cx="10881360" cy="1906905"/>
          </a:xfrm>
        </p:spPr>
        <p:txBody>
          <a:bodyPr anchor="t"/>
          <a:lstStyle>
            <a:lvl1pPr algn="l">
              <a:defRPr sz="53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11239" y="4069399"/>
            <a:ext cx="10881360" cy="2100262"/>
          </a:xfrm>
        </p:spPr>
        <p:txBody>
          <a:bodyPr anchor="b"/>
          <a:lstStyle>
            <a:lvl1pPr marL="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1pPr>
            <a:lvl2pPr marL="610956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221913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3pPr>
            <a:lvl4pPr marL="1832869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44382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3054782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665738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427669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887651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9924458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40080" y="2240282"/>
            <a:ext cx="5654040" cy="633634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507480" y="2240282"/>
            <a:ext cx="5654040" cy="633634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455477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40080" y="2149158"/>
            <a:ext cx="5656263" cy="89566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10956" indent="0">
              <a:buNone/>
              <a:defRPr sz="2700" b="1"/>
            </a:lvl2pPr>
            <a:lvl3pPr marL="1221913" indent="0">
              <a:buNone/>
              <a:defRPr sz="2400" b="1"/>
            </a:lvl3pPr>
            <a:lvl4pPr marL="1832869" indent="0">
              <a:buNone/>
              <a:defRPr sz="2100" b="1"/>
            </a:lvl4pPr>
            <a:lvl5pPr marL="2443825" indent="0">
              <a:buNone/>
              <a:defRPr sz="2100" b="1"/>
            </a:lvl5pPr>
            <a:lvl6pPr marL="3054782" indent="0">
              <a:buNone/>
              <a:defRPr sz="2100" b="1"/>
            </a:lvl6pPr>
            <a:lvl7pPr marL="3665738" indent="0">
              <a:buNone/>
              <a:defRPr sz="2100" b="1"/>
            </a:lvl7pPr>
            <a:lvl8pPr marL="4276695" indent="0">
              <a:buNone/>
              <a:defRPr sz="2100" b="1"/>
            </a:lvl8pPr>
            <a:lvl9pPr marL="4887651" indent="0">
              <a:buNone/>
              <a:defRPr sz="21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40080" y="3044825"/>
            <a:ext cx="5656263" cy="5531803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4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503036" y="2149158"/>
            <a:ext cx="5658486" cy="89566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10956" indent="0">
              <a:buNone/>
              <a:defRPr sz="2700" b="1"/>
            </a:lvl2pPr>
            <a:lvl3pPr marL="1221913" indent="0">
              <a:buNone/>
              <a:defRPr sz="2400" b="1"/>
            </a:lvl3pPr>
            <a:lvl4pPr marL="1832869" indent="0">
              <a:buNone/>
              <a:defRPr sz="2100" b="1"/>
            </a:lvl4pPr>
            <a:lvl5pPr marL="2443825" indent="0">
              <a:buNone/>
              <a:defRPr sz="2100" b="1"/>
            </a:lvl5pPr>
            <a:lvl6pPr marL="3054782" indent="0">
              <a:buNone/>
              <a:defRPr sz="2100" b="1"/>
            </a:lvl6pPr>
            <a:lvl7pPr marL="3665738" indent="0">
              <a:buNone/>
              <a:defRPr sz="2100" b="1"/>
            </a:lvl7pPr>
            <a:lvl8pPr marL="4276695" indent="0">
              <a:buNone/>
              <a:defRPr sz="2100" b="1"/>
            </a:lvl8pPr>
            <a:lvl9pPr marL="4887651" indent="0">
              <a:buNone/>
              <a:defRPr sz="21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503036" y="3044825"/>
            <a:ext cx="5658486" cy="5531803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4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6339040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4113227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835448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40080" y="382270"/>
            <a:ext cx="4211639" cy="1626870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005071" y="382272"/>
            <a:ext cx="7156450" cy="8194358"/>
          </a:xfrm>
        </p:spPr>
        <p:txBody>
          <a:bodyPr/>
          <a:lstStyle>
            <a:lvl1pPr>
              <a:defRPr sz="4300"/>
            </a:lvl1pPr>
            <a:lvl2pPr>
              <a:defRPr sz="3700"/>
            </a:lvl2pPr>
            <a:lvl3pPr>
              <a:defRPr sz="32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40080" y="2009142"/>
            <a:ext cx="4211639" cy="6567488"/>
          </a:xfrm>
        </p:spPr>
        <p:txBody>
          <a:bodyPr/>
          <a:lstStyle>
            <a:lvl1pPr marL="0" indent="0">
              <a:buNone/>
              <a:defRPr sz="1900"/>
            </a:lvl1pPr>
            <a:lvl2pPr marL="610956" indent="0">
              <a:buNone/>
              <a:defRPr sz="1600"/>
            </a:lvl2pPr>
            <a:lvl3pPr marL="1221913" indent="0">
              <a:buNone/>
              <a:defRPr sz="1300"/>
            </a:lvl3pPr>
            <a:lvl4pPr marL="1832869" indent="0">
              <a:buNone/>
              <a:defRPr sz="1200"/>
            </a:lvl4pPr>
            <a:lvl5pPr marL="2443825" indent="0">
              <a:buNone/>
              <a:defRPr sz="1200"/>
            </a:lvl5pPr>
            <a:lvl6pPr marL="3054782" indent="0">
              <a:buNone/>
              <a:defRPr sz="1200"/>
            </a:lvl6pPr>
            <a:lvl7pPr marL="3665738" indent="0">
              <a:buNone/>
              <a:defRPr sz="1200"/>
            </a:lvl7pPr>
            <a:lvl8pPr marL="4276695" indent="0">
              <a:buNone/>
              <a:defRPr sz="1200"/>
            </a:lvl8pPr>
            <a:lvl9pPr marL="4887651" indent="0">
              <a:buNone/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4236030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509203" y="6720840"/>
            <a:ext cx="7680960" cy="793433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509203" y="857885"/>
            <a:ext cx="7680960" cy="576072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4300"/>
            </a:lvl1pPr>
            <a:lvl2pPr marL="610956" indent="0">
              <a:buNone/>
              <a:defRPr sz="3700"/>
            </a:lvl2pPr>
            <a:lvl3pPr marL="1221913" indent="0">
              <a:buNone/>
              <a:defRPr sz="3200"/>
            </a:lvl3pPr>
            <a:lvl4pPr marL="1832869" indent="0">
              <a:buNone/>
              <a:defRPr sz="2700"/>
            </a:lvl4pPr>
            <a:lvl5pPr marL="2443825" indent="0">
              <a:buNone/>
              <a:defRPr sz="2700"/>
            </a:lvl5pPr>
            <a:lvl6pPr marL="3054782" indent="0">
              <a:buNone/>
              <a:defRPr sz="2700"/>
            </a:lvl6pPr>
            <a:lvl7pPr marL="3665738" indent="0">
              <a:buNone/>
              <a:defRPr sz="2700"/>
            </a:lvl7pPr>
            <a:lvl8pPr marL="4276695" indent="0">
              <a:buNone/>
              <a:defRPr sz="2700"/>
            </a:lvl8pPr>
            <a:lvl9pPr marL="4887651" indent="0">
              <a:buNone/>
              <a:defRPr sz="27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509203" y="7514273"/>
            <a:ext cx="7680960" cy="1126807"/>
          </a:xfrm>
        </p:spPr>
        <p:txBody>
          <a:bodyPr/>
          <a:lstStyle>
            <a:lvl1pPr marL="0" indent="0">
              <a:buNone/>
              <a:defRPr sz="1900"/>
            </a:lvl1pPr>
            <a:lvl2pPr marL="610956" indent="0">
              <a:buNone/>
              <a:defRPr sz="1600"/>
            </a:lvl2pPr>
            <a:lvl3pPr marL="1221913" indent="0">
              <a:buNone/>
              <a:defRPr sz="1300"/>
            </a:lvl3pPr>
            <a:lvl4pPr marL="1832869" indent="0">
              <a:buNone/>
              <a:defRPr sz="1200"/>
            </a:lvl4pPr>
            <a:lvl5pPr marL="2443825" indent="0">
              <a:buNone/>
              <a:defRPr sz="1200"/>
            </a:lvl5pPr>
            <a:lvl6pPr marL="3054782" indent="0">
              <a:buNone/>
              <a:defRPr sz="1200"/>
            </a:lvl6pPr>
            <a:lvl7pPr marL="3665738" indent="0">
              <a:buNone/>
              <a:defRPr sz="1200"/>
            </a:lvl7pPr>
            <a:lvl8pPr marL="4276695" indent="0">
              <a:buNone/>
              <a:defRPr sz="1200"/>
            </a:lvl8pPr>
            <a:lvl9pPr marL="4887651" indent="0">
              <a:buNone/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5315115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1220788" rtl="0" fontAlgn="base">
        <a:spcBef>
          <a:spcPct val="0"/>
        </a:spcBef>
        <a:spcAft>
          <a:spcPct val="0"/>
        </a:spcAft>
        <a:defRPr kumimoji="1" sz="59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2pPr>
      <a:lvl3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3pPr>
      <a:lvl4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4pPr>
      <a:lvl5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5pPr>
      <a:lvl6pPr marL="4572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6pPr>
      <a:lvl7pPr marL="9144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7pPr>
      <a:lvl8pPr marL="13716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8pPr>
      <a:lvl9pPr marL="18288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9pPr>
    </p:titleStyle>
    <p:bodyStyle>
      <a:lvl1pPr marL="457200" indent="-4572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992188" indent="-3810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527175" indent="-3048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6775" indent="-3048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7963" indent="-3048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360260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3971216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582173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193129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10956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21913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32869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43825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54782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65738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76695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87651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977" name="Group 737">
            <a:extLst>
              <a:ext uri="{FF2B5EF4-FFF2-40B4-BE49-F238E27FC236}">
                <a16:creationId xmlns:a16="http://schemas.microsoft.com/office/drawing/2014/main" id="{ABBF06BB-77E8-47ED-8477-8CF3E5D92DCA}"/>
              </a:ext>
            </a:extLst>
          </p:cNvPr>
          <p:cNvGrpSpPr>
            <a:grpSpLocks/>
          </p:cNvGrpSpPr>
          <p:nvPr/>
        </p:nvGrpSpPr>
        <p:grpSpPr bwMode="auto">
          <a:xfrm>
            <a:off x="1090613" y="165100"/>
            <a:ext cx="10979150" cy="9315450"/>
            <a:chOff x="687" y="104"/>
            <a:chExt cx="6916" cy="5868"/>
          </a:xfrm>
        </p:grpSpPr>
        <p:sp>
          <p:nvSpPr>
            <p:cNvPr id="10947" name="Freeform 707">
              <a:extLst>
                <a:ext uri="{FF2B5EF4-FFF2-40B4-BE49-F238E27FC236}">
                  <a16:creationId xmlns:a16="http://schemas.microsoft.com/office/drawing/2014/main" id="{C6D714C7-450C-434A-878D-9BFC93D1883F}"/>
                </a:ext>
              </a:extLst>
            </p:cNvPr>
            <p:cNvSpPr>
              <a:spLocks/>
            </p:cNvSpPr>
            <p:nvPr/>
          </p:nvSpPr>
          <p:spPr bwMode="auto">
            <a:xfrm>
              <a:off x="5506" y="1380"/>
              <a:ext cx="2097" cy="2097"/>
            </a:xfrm>
            <a:custGeom>
              <a:avLst/>
              <a:gdLst>
                <a:gd name="T0" fmla="*/ 1304 w 2098"/>
                <a:gd name="T1" fmla="*/ 113 h 2098"/>
                <a:gd name="T2" fmla="*/ 1049 w 2098"/>
                <a:gd name="T3" fmla="*/ 170 h 2098"/>
                <a:gd name="T4" fmla="*/ 907 w 2098"/>
                <a:gd name="T5" fmla="*/ 340 h 2098"/>
                <a:gd name="T6" fmla="*/ 737 w 2098"/>
                <a:gd name="T7" fmla="*/ 510 h 2098"/>
                <a:gd name="T8" fmla="*/ 624 w 2098"/>
                <a:gd name="T9" fmla="*/ 510 h 2098"/>
                <a:gd name="T10" fmla="*/ 284 w 2098"/>
                <a:gd name="T11" fmla="*/ 397 h 2098"/>
                <a:gd name="T12" fmla="*/ 170 w 2098"/>
                <a:gd name="T13" fmla="*/ 510 h 2098"/>
                <a:gd name="T14" fmla="*/ 170 w 2098"/>
                <a:gd name="T15" fmla="*/ 623 h 2098"/>
                <a:gd name="T16" fmla="*/ 199 w 2098"/>
                <a:gd name="T17" fmla="*/ 850 h 2098"/>
                <a:gd name="T18" fmla="*/ 227 w 2098"/>
                <a:gd name="T19" fmla="*/ 935 h 2098"/>
                <a:gd name="T20" fmla="*/ 227 w 2098"/>
                <a:gd name="T21" fmla="*/ 1020 h 2098"/>
                <a:gd name="T22" fmla="*/ 114 w 2098"/>
                <a:gd name="T23" fmla="*/ 1304 h 2098"/>
                <a:gd name="T24" fmla="*/ 85 w 2098"/>
                <a:gd name="T25" fmla="*/ 1474 h 2098"/>
                <a:gd name="T26" fmla="*/ 57 w 2098"/>
                <a:gd name="T27" fmla="*/ 1616 h 2098"/>
                <a:gd name="T28" fmla="*/ 85 w 2098"/>
                <a:gd name="T29" fmla="*/ 1729 h 2098"/>
                <a:gd name="T30" fmla="*/ 142 w 2098"/>
                <a:gd name="T31" fmla="*/ 1956 h 2098"/>
                <a:gd name="T32" fmla="*/ 255 w 2098"/>
                <a:gd name="T33" fmla="*/ 1956 h 2098"/>
                <a:gd name="T34" fmla="*/ 397 w 2098"/>
                <a:gd name="T35" fmla="*/ 2069 h 2098"/>
                <a:gd name="T36" fmla="*/ 510 w 2098"/>
                <a:gd name="T37" fmla="*/ 1984 h 2098"/>
                <a:gd name="T38" fmla="*/ 737 w 2098"/>
                <a:gd name="T39" fmla="*/ 1927 h 2098"/>
                <a:gd name="T40" fmla="*/ 879 w 2098"/>
                <a:gd name="T41" fmla="*/ 1786 h 2098"/>
                <a:gd name="T42" fmla="*/ 1134 w 2098"/>
                <a:gd name="T43" fmla="*/ 1786 h 2098"/>
                <a:gd name="T44" fmla="*/ 1191 w 2098"/>
                <a:gd name="T45" fmla="*/ 1899 h 2098"/>
                <a:gd name="T46" fmla="*/ 1474 w 2098"/>
                <a:gd name="T47" fmla="*/ 1842 h 2098"/>
                <a:gd name="T48" fmla="*/ 1588 w 2098"/>
                <a:gd name="T49" fmla="*/ 1786 h 2098"/>
                <a:gd name="T50" fmla="*/ 1758 w 2098"/>
                <a:gd name="T51" fmla="*/ 1757 h 2098"/>
                <a:gd name="T52" fmla="*/ 1900 w 2098"/>
                <a:gd name="T53" fmla="*/ 1701 h 2098"/>
                <a:gd name="T54" fmla="*/ 2098 w 2098"/>
                <a:gd name="T55" fmla="*/ 1502 h 2098"/>
                <a:gd name="T56" fmla="*/ 1985 w 2098"/>
                <a:gd name="T57" fmla="*/ 1304 h 2098"/>
                <a:gd name="T58" fmla="*/ 2041 w 2098"/>
                <a:gd name="T59" fmla="*/ 1162 h 2098"/>
                <a:gd name="T60" fmla="*/ 1871 w 2098"/>
                <a:gd name="T61" fmla="*/ 1020 h 2098"/>
                <a:gd name="T62" fmla="*/ 1900 w 2098"/>
                <a:gd name="T63" fmla="*/ 879 h 2098"/>
                <a:gd name="T64" fmla="*/ 1673 w 2098"/>
                <a:gd name="T65" fmla="*/ 737 h 2098"/>
                <a:gd name="T66" fmla="*/ 1588 w 2098"/>
                <a:gd name="T67" fmla="*/ 567 h 2098"/>
                <a:gd name="T68" fmla="*/ 1588 w 2098"/>
                <a:gd name="T69" fmla="*/ 255 h 2098"/>
                <a:gd name="T70" fmla="*/ 1758 w 2098"/>
                <a:gd name="T71" fmla="*/ 85 h 20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2098" h="2098">
                  <a:moveTo>
                    <a:pt x="1673" y="0"/>
                  </a:moveTo>
                  <a:lnTo>
                    <a:pt x="1304" y="113"/>
                  </a:lnTo>
                  <a:lnTo>
                    <a:pt x="1248" y="113"/>
                  </a:lnTo>
                  <a:lnTo>
                    <a:pt x="1049" y="170"/>
                  </a:lnTo>
                  <a:lnTo>
                    <a:pt x="992" y="340"/>
                  </a:lnTo>
                  <a:lnTo>
                    <a:pt x="907" y="340"/>
                  </a:lnTo>
                  <a:lnTo>
                    <a:pt x="766" y="425"/>
                  </a:lnTo>
                  <a:lnTo>
                    <a:pt x="737" y="510"/>
                  </a:lnTo>
                  <a:lnTo>
                    <a:pt x="681" y="482"/>
                  </a:lnTo>
                  <a:lnTo>
                    <a:pt x="624" y="510"/>
                  </a:lnTo>
                  <a:lnTo>
                    <a:pt x="510" y="425"/>
                  </a:lnTo>
                  <a:lnTo>
                    <a:pt x="284" y="397"/>
                  </a:lnTo>
                  <a:lnTo>
                    <a:pt x="199" y="453"/>
                  </a:lnTo>
                  <a:lnTo>
                    <a:pt x="170" y="510"/>
                  </a:lnTo>
                  <a:lnTo>
                    <a:pt x="199" y="595"/>
                  </a:lnTo>
                  <a:lnTo>
                    <a:pt x="170" y="623"/>
                  </a:lnTo>
                  <a:lnTo>
                    <a:pt x="199" y="737"/>
                  </a:lnTo>
                  <a:lnTo>
                    <a:pt x="199" y="850"/>
                  </a:lnTo>
                  <a:lnTo>
                    <a:pt x="255" y="850"/>
                  </a:lnTo>
                  <a:lnTo>
                    <a:pt x="227" y="935"/>
                  </a:lnTo>
                  <a:lnTo>
                    <a:pt x="284" y="1020"/>
                  </a:lnTo>
                  <a:lnTo>
                    <a:pt x="227" y="1020"/>
                  </a:lnTo>
                  <a:lnTo>
                    <a:pt x="85" y="1134"/>
                  </a:lnTo>
                  <a:lnTo>
                    <a:pt x="114" y="1304"/>
                  </a:lnTo>
                  <a:lnTo>
                    <a:pt x="57" y="1417"/>
                  </a:lnTo>
                  <a:lnTo>
                    <a:pt x="85" y="1474"/>
                  </a:lnTo>
                  <a:lnTo>
                    <a:pt x="57" y="1559"/>
                  </a:lnTo>
                  <a:lnTo>
                    <a:pt x="57" y="1616"/>
                  </a:lnTo>
                  <a:lnTo>
                    <a:pt x="29" y="1644"/>
                  </a:lnTo>
                  <a:lnTo>
                    <a:pt x="85" y="1729"/>
                  </a:lnTo>
                  <a:lnTo>
                    <a:pt x="0" y="1899"/>
                  </a:lnTo>
                  <a:lnTo>
                    <a:pt x="142" y="1956"/>
                  </a:lnTo>
                  <a:lnTo>
                    <a:pt x="199" y="1927"/>
                  </a:lnTo>
                  <a:lnTo>
                    <a:pt x="255" y="1956"/>
                  </a:lnTo>
                  <a:lnTo>
                    <a:pt x="369" y="1956"/>
                  </a:lnTo>
                  <a:lnTo>
                    <a:pt x="397" y="2069"/>
                  </a:lnTo>
                  <a:lnTo>
                    <a:pt x="454" y="2098"/>
                  </a:lnTo>
                  <a:lnTo>
                    <a:pt x="510" y="1984"/>
                  </a:lnTo>
                  <a:lnTo>
                    <a:pt x="539" y="1871"/>
                  </a:lnTo>
                  <a:lnTo>
                    <a:pt x="737" y="1927"/>
                  </a:lnTo>
                  <a:lnTo>
                    <a:pt x="851" y="1871"/>
                  </a:lnTo>
                  <a:lnTo>
                    <a:pt x="879" y="1786"/>
                  </a:lnTo>
                  <a:lnTo>
                    <a:pt x="992" y="1871"/>
                  </a:lnTo>
                  <a:lnTo>
                    <a:pt x="1134" y="1786"/>
                  </a:lnTo>
                  <a:lnTo>
                    <a:pt x="1163" y="1814"/>
                  </a:lnTo>
                  <a:lnTo>
                    <a:pt x="1191" y="1899"/>
                  </a:lnTo>
                  <a:lnTo>
                    <a:pt x="1361" y="1842"/>
                  </a:lnTo>
                  <a:lnTo>
                    <a:pt x="1474" y="1842"/>
                  </a:lnTo>
                  <a:lnTo>
                    <a:pt x="1531" y="1729"/>
                  </a:lnTo>
                  <a:lnTo>
                    <a:pt x="1588" y="1786"/>
                  </a:lnTo>
                  <a:lnTo>
                    <a:pt x="1701" y="1729"/>
                  </a:lnTo>
                  <a:lnTo>
                    <a:pt x="1758" y="1757"/>
                  </a:lnTo>
                  <a:lnTo>
                    <a:pt x="1871" y="1786"/>
                  </a:lnTo>
                  <a:lnTo>
                    <a:pt x="1900" y="1701"/>
                  </a:lnTo>
                  <a:lnTo>
                    <a:pt x="1928" y="1559"/>
                  </a:lnTo>
                  <a:lnTo>
                    <a:pt x="2098" y="1502"/>
                  </a:lnTo>
                  <a:lnTo>
                    <a:pt x="2098" y="1389"/>
                  </a:lnTo>
                  <a:lnTo>
                    <a:pt x="1985" y="1304"/>
                  </a:lnTo>
                  <a:lnTo>
                    <a:pt x="2041" y="1247"/>
                  </a:lnTo>
                  <a:lnTo>
                    <a:pt x="2041" y="1162"/>
                  </a:lnTo>
                  <a:lnTo>
                    <a:pt x="1928" y="1020"/>
                  </a:lnTo>
                  <a:lnTo>
                    <a:pt x="1871" y="1020"/>
                  </a:lnTo>
                  <a:lnTo>
                    <a:pt x="1843" y="992"/>
                  </a:lnTo>
                  <a:lnTo>
                    <a:pt x="1900" y="879"/>
                  </a:lnTo>
                  <a:lnTo>
                    <a:pt x="1701" y="794"/>
                  </a:lnTo>
                  <a:lnTo>
                    <a:pt x="1673" y="737"/>
                  </a:lnTo>
                  <a:lnTo>
                    <a:pt x="1701" y="623"/>
                  </a:lnTo>
                  <a:lnTo>
                    <a:pt x="1588" y="567"/>
                  </a:lnTo>
                  <a:lnTo>
                    <a:pt x="1588" y="340"/>
                  </a:lnTo>
                  <a:lnTo>
                    <a:pt x="1588" y="255"/>
                  </a:lnTo>
                  <a:lnTo>
                    <a:pt x="1730" y="170"/>
                  </a:lnTo>
                  <a:lnTo>
                    <a:pt x="1758" y="85"/>
                  </a:lnTo>
                  <a:lnTo>
                    <a:pt x="167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50" name="Freeform 710">
              <a:extLst>
                <a:ext uri="{FF2B5EF4-FFF2-40B4-BE49-F238E27FC236}">
                  <a16:creationId xmlns:a16="http://schemas.microsoft.com/office/drawing/2014/main" id="{2B05A9E1-23B3-404D-B7D9-E096BB9BD6C1}"/>
                </a:ext>
              </a:extLst>
            </p:cNvPr>
            <p:cNvSpPr>
              <a:spLocks/>
            </p:cNvSpPr>
            <p:nvPr/>
          </p:nvSpPr>
          <p:spPr bwMode="auto">
            <a:xfrm>
              <a:off x="5393" y="926"/>
              <a:ext cx="1361" cy="964"/>
            </a:xfrm>
            <a:custGeom>
              <a:avLst/>
              <a:gdLst>
                <a:gd name="T0" fmla="*/ 312 w 1361"/>
                <a:gd name="T1" fmla="*/ 907 h 964"/>
                <a:gd name="T2" fmla="*/ 397 w 1361"/>
                <a:gd name="T3" fmla="*/ 851 h 964"/>
                <a:gd name="T4" fmla="*/ 623 w 1361"/>
                <a:gd name="T5" fmla="*/ 879 h 964"/>
                <a:gd name="T6" fmla="*/ 737 w 1361"/>
                <a:gd name="T7" fmla="*/ 964 h 964"/>
                <a:gd name="T8" fmla="*/ 794 w 1361"/>
                <a:gd name="T9" fmla="*/ 936 h 964"/>
                <a:gd name="T10" fmla="*/ 850 w 1361"/>
                <a:gd name="T11" fmla="*/ 964 h 964"/>
                <a:gd name="T12" fmla="*/ 879 w 1361"/>
                <a:gd name="T13" fmla="*/ 879 h 964"/>
                <a:gd name="T14" fmla="*/ 1020 w 1361"/>
                <a:gd name="T15" fmla="*/ 794 h 964"/>
                <a:gd name="T16" fmla="*/ 1105 w 1361"/>
                <a:gd name="T17" fmla="*/ 794 h 964"/>
                <a:gd name="T18" fmla="*/ 1162 w 1361"/>
                <a:gd name="T19" fmla="*/ 624 h 964"/>
                <a:gd name="T20" fmla="*/ 1361 w 1361"/>
                <a:gd name="T21" fmla="*/ 567 h 964"/>
                <a:gd name="T22" fmla="*/ 1304 w 1361"/>
                <a:gd name="T23" fmla="*/ 539 h 964"/>
                <a:gd name="T24" fmla="*/ 1332 w 1361"/>
                <a:gd name="T25" fmla="*/ 454 h 964"/>
                <a:gd name="T26" fmla="*/ 1276 w 1361"/>
                <a:gd name="T27" fmla="*/ 397 h 964"/>
                <a:gd name="T28" fmla="*/ 1077 w 1361"/>
                <a:gd name="T29" fmla="*/ 312 h 964"/>
                <a:gd name="T30" fmla="*/ 1105 w 1361"/>
                <a:gd name="T31" fmla="*/ 284 h 964"/>
                <a:gd name="T32" fmla="*/ 1020 w 1361"/>
                <a:gd name="T33" fmla="*/ 199 h 964"/>
                <a:gd name="T34" fmla="*/ 850 w 1361"/>
                <a:gd name="T35" fmla="*/ 114 h 964"/>
                <a:gd name="T36" fmla="*/ 822 w 1361"/>
                <a:gd name="T37" fmla="*/ 28 h 964"/>
                <a:gd name="T38" fmla="*/ 737 w 1361"/>
                <a:gd name="T39" fmla="*/ 28 h 964"/>
                <a:gd name="T40" fmla="*/ 680 w 1361"/>
                <a:gd name="T41" fmla="*/ 85 h 964"/>
                <a:gd name="T42" fmla="*/ 623 w 1361"/>
                <a:gd name="T43" fmla="*/ 57 h 964"/>
                <a:gd name="T44" fmla="*/ 567 w 1361"/>
                <a:gd name="T45" fmla="*/ 85 h 964"/>
                <a:gd name="T46" fmla="*/ 510 w 1361"/>
                <a:gd name="T47" fmla="*/ 57 h 964"/>
                <a:gd name="T48" fmla="*/ 482 w 1361"/>
                <a:gd name="T49" fmla="*/ 0 h 964"/>
                <a:gd name="T50" fmla="*/ 425 w 1361"/>
                <a:gd name="T51" fmla="*/ 28 h 964"/>
                <a:gd name="T52" fmla="*/ 340 w 1361"/>
                <a:gd name="T53" fmla="*/ 142 h 964"/>
                <a:gd name="T54" fmla="*/ 255 w 1361"/>
                <a:gd name="T55" fmla="*/ 142 h 964"/>
                <a:gd name="T56" fmla="*/ 227 w 1361"/>
                <a:gd name="T57" fmla="*/ 199 h 964"/>
                <a:gd name="T58" fmla="*/ 0 w 1361"/>
                <a:gd name="T59" fmla="*/ 227 h 964"/>
                <a:gd name="T60" fmla="*/ 0 w 1361"/>
                <a:gd name="T61" fmla="*/ 312 h 964"/>
                <a:gd name="T62" fmla="*/ 56 w 1361"/>
                <a:gd name="T63" fmla="*/ 397 h 964"/>
                <a:gd name="T64" fmla="*/ 0 w 1361"/>
                <a:gd name="T65" fmla="*/ 454 h 964"/>
                <a:gd name="T66" fmla="*/ 85 w 1361"/>
                <a:gd name="T67" fmla="*/ 539 h 964"/>
                <a:gd name="T68" fmla="*/ 227 w 1361"/>
                <a:gd name="T69" fmla="*/ 539 h 964"/>
                <a:gd name="T70" fmla="*/ 227 w 1361"/>
                <a:gd name="T71" fmla="*/ 595 h 964"/>
                <a:gd name="T72" fmla="*/ 170 w 1361"/>
                <a:gd name="T73" fmla="*/ 681 h 964"/>
                <a:gd name="T74" fmla="*/ 198 w 1361"/>
                <a:gd name="T75" fmla="*/ 737 h 964"/>
                <a:gd name="T76" fmla="*/ 255 w 1361"/>
                <a:gd name="T77" fmla="*/ 879 h 964"/>
                <a:gd name="T78" fmla="*/ 312 w 1361"/>
                <a:gd name="T79" fmla="*/ 90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361" h="964">
                  <a:moveTo>
                    <a:pt x="312" y="907"/>
                  </a:moveTo>
                  <a:lnTo>
                    <a:pt x="397" y="851"/>
                  </a:lnTo>
                  <a:lnTo>
                    <a:pt x="623" y="879"/>
                  </a:lnTo>
                  <a:lnTo>
                    <a:pt x="737" y="964"/>
                  </a:lnTo>
                  <a:lnTo>
                    <a:pt x="794" y="936"/>
                  </a:lnTo>
                  <a:lnTo>
                    <a:pt x="850" y="964"/>
                  </a:lnTo>
                  <a:lnTo>
                    <a:pt x="879" y="879"/>
                  </a:lnTo>
                  <a:lnTo>
                    <a:pt x="1020" y="794"/>
                  </a:lnTo>
                  <a:lnTo>
                    <a:pt x="1105" y="794"/>
                  </a:lnTo>
                  <a:lnTo>
                    <a:pt x="1162" y="624"/>
                  </a:lnTo>
                  <a:lnTo>
                    <a:pt x="1361" y="567"/>
                  </a:lnTo>
                  <a:lnTo>
                    <a:pt x="1304" y="539"/>
                  </a:lnTo>
                  <a:lnTo>
                    <a:pt x="1332" y="454"/>
                  </a:lnTo>
                  <a:lnTo>
                    <a:pt x="1276" y="397"/>
                  </a:lnTo>
                  <a:lnTo>
                    <a:pt x="1077" y="312"/>
                  </a:lnTo>
                  <a:lnTo>
                    <a:pt x="1105" y="284"/>
                  </a:lnTo>
                  <a:lnTo>
                    <a:pt x="1020" y="199"/>
                  </a:lnTo>
                  <a:lnTo>
                    <a:pt x="850" y="114"/>
                  </a:lnTo>
                  <a:lnTo>
                    <a:pt x="822" y="28"/>
                  </a:lnTo>
                  <a:lnTo>
                    <a:pt x="737" y="28"/>
                  </a:lnTo>
                  <a:lnTo>
                    <a:pt x="680" y="85"/>
                  </a:lnTo>
                  <a:lnTo>
                    <a:pt x="623" y="57"/>
                  </a:lnTo>
                  <a:lnTo>
                    <a:pt x="567" y="85"/>
                  </a:lnTo>
                  <a:lnTo>
                    <a:pt x="510" y="57"/>
                  </a:lnTo>
                  <a:lnTo>
                    <a:pt x="482" y="0"/>
                  </a:lnTo>
                  <a:lnTo>
                    <a:pt x="425" y="28"/>
                  </a:lnTo>
                  <a:lnTo>
                    <a:pt x="340" y="142"/>
                  </a:lnTo>
                  <a:lnTo>
                    <a:pt x="255" y="142"/>
                  </a:lnTo>
                  <a:lnTo>
                    <a:pt x="227" y="199"/>
                  </a:lnTo>
                  <a:lnTo>
                    <a:pt x="0" y="227"/>
                  </a:lnTo>
                  <a:lnTo>
                    <a:pt x="0" y="312"/>
                  </a:lnTo>
                  <a:lnTo>
                    <a:pt x="56" y="397"/>
                  </a:lnTo>
                  <a:lnTo>
                    <a:pt x="0" y="454"/>
                  </a:lnTo>
                  <a:lnTo>
                    <a:pt x="85" y="539"/>
                  </a:lnTo>
                  <a:lnTo>
                    <a:pt x="227" y="539"/>
                  </a:lnTo>
                  <a:lnTo>
                    <a:pt x="227" y="595"/>
                  </a:lnTo>
                  <a:lnTo>
                    <a:pt x="170" y="681"/>
                  </a:lnTo>
                  <a:lnTo>
                    <a:pt x="198" y="737"/>
                  </a:lnTo>
                  <a:lnTo>
                    <a:pt x="255" y="879"/>
                  </a:lnTo>
                  <a:lnTo>
                    <a:pt x="312" y="90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54" name="Freeform 714">
              <a:extLst>
                <a:ext uri="{FF2B5EF4-FFF2-40B4-BE49-F238E27FC236}">
                  <a16:creationId xmlns:a16="http://schemas.microsoft.com/office/drawing/2014/main" id="{55B14793-8E38-430B-A548-C7B9061E31F2}"/>
                </a:ext>
              </a:extLst>
            </p:cNvPr>
            <p:cNvSpPr>
              <a:spLocks/>
            </p:cNvSpPr>
            <p:nvPr/>
          </p:nvSpPr>
          <p:spPr bwMode="auto">
            <a:xfrm>
              <a:off x="3493" y="2712"/>
              <a:ext cx="1758" cy="1304"/>
            </a:xfrm>
            <a:custGeom>
              <a:avLst/>
              <a:gdLst>
                <a:gd name="T0" fmla="*/ 1333 w 1758"/>
                <a:gd name="T1" fmla="*/ 1304 h 1304"/>
                <a:gd name="T2" fmla="*/ 1106 w 1758"/>
                <a:gd name="T3" fmla="*/ 1191 h 1304"/>
                <a:gd name="T4" fmla="*/ 1021 w 1758"/>
                <a:gd name="T5" fmla="*/ 1191 h 1304"/>
                <a:gd name="T6" fmla="*/ 936 w 1758"/>
                <a:gd name="T7" fmla="*/ 1162 h 1304"/>
                <a:gd name="T8" fmla="*/ 908 w 1758"/>
                <a:gd name="T9" fmla="*/ 1077 h 1304"/>
                <a:gd name="T10" fmla="*/ 794 w 1758"/>
                <a:gd name="T11" fmla="*/ 1049 h 1304"/>
                <a:gd name="T12" fmla="*/ 766 w 1758"/>
                <a:gd name="T13" fmla="*/ 1106 h 1304"/>
                <a:gd name="T14" fmla="*/ 709 w 1758"/>
                <a:gd name="T15" fmla="*/ 1077 h 1304"/>
                <a:gd name="T16" fmla="*/ 681 w 1758"/>
                <a:gd name="T17" fmla="*/ 1049 h 1304"/>
                <a:gd name="T18" fmla="*/ 681 w 1758"/>
                <a:gd name="T19" fmla="*/ 992 h 1304"/>
                <a:gd name="T20" fmla="*/ 624 w 1758"/>
                <a:gd name="T21" fmla="*/ 936 h 1304"/>
                <a:gd name="T22" fmla="*/ 624 w 1758"/>
                <a:gd name="T23" fmla="*/ 851 h 1304"/>
                <a:gd name="T24" fmla="*/ 511 w 1758"/>
                <a:gd name="T25" fmla="*/ 652 h 1304"/>
                <a:gd name="T26" fmla="*/ 426 w 1758"/>
                <a:gd name="T27" fmla="*/ 652 h 1304"/>
                <a:gd name="T28" fmla="*/ 426 w 1758"/>
                <a:gd name="T29" fmla="*/ 567 h 1304"/>
                <a:gd name="T30" fmla="*/ 284 w 1758"/>
                <a:gd name="T31" fmla="*/ 397 h 1304"/>
                <a:gd name="T32" fmla="*/ 284 w 1758"/>
                <a:gd name="T33" fmla="*/ 312 h 1304"/>
                <a:gd name="T34" fmla="*/ 0 w 1758"/>
                <a:gd name="T35" fmla="*/ 29 h 1304"/>
                <a:gd name="T36" fmla="*/ 29 w 1758"/>
                <a:gd name="T37" fmla="*/ 0 h 1304"/>
                <a:gd name="T38" fmla="*/ 142 w 1758"/>
                <a:gd name="T39" fmla="*/ 29 h 1304"/>
                <a:gd name="T40" fmla="*/ 170 w 1758"/>
                <a:gd name="T41" fmla="*/ 85 h 1304"/>
                <a:gd name="T42" fmla="*/ 227 w 1758"/>
                <a:gd name="T43" fmla="*/ 85 h 1304"/>
                <a:gd name="T44" fmla="*/ 227 w 1758"/>
                <a:gd name="T45" fmla="*/ 142 h 1304"/>
                <a:gd name="T46" fmla="*/ 341 w 1758"/>
                <a:gd name="T47" fmla="*/ 142 h 1304"/>
                <a:gd name="T48" fmla="*/ 369 w 1758"/>
                <a:gd name="T49" fmla="*/ 170 h 1304"/>
                <a:gd name="T50" fmla="*/ 482 w 1758"/>
                <a:gd name="T51" fmla="*/ 199 h 1304"/>
                <a:gd name="T52" fmla="*/ 539 w 1758"/>
                <a:gd name="T53" fmla="*/ 142 h 1304"/>
                <a:gd name="T54" fmla="*/ 596 w 1758"/>
                <a:gd name="T55" fmla="*/ 199 h 1304"/>
                <a:gd name="T56" fmla="*/ 596 w 1758"/>
                <a:gd name="T57" fmla="*/ 255 h 1304"/>
                <a:gd name="T58" fmla="*/ 567 w 1758"/>
                <a:gd name="T59" fmla="*/ 284 h 1304"/>
                <a:gd name="T60" fmla="*/ 652 w 1758"/>
                <a:gd name="T61" fmla="*/ 397 h 1304"/>
                <a:gd name="T62" fmla="*/ 709 w 1758"/>
                <a:gd name="T63" fmla="*/ 340 h 1304"/>
                <a:gd name="T64" fmla="*/ 737 w 1758"/>
                <a:gd name="T65" fmla="*/ 227 h 1304"/>
                <a:gd name="T66" fmla="*/ 822 w 1758"/>
                <a:gd name="T67" fmla="*/ 199 h 1304"/>
                <a:gd name="T68" fmla="*/ 851 w 1758"/>
                <a:gd name="T69" fmla="*/ 114 h 1304"/>
                <a:gd name="T70" fmla="*/ 993 w 1758"/>
                <a:gd name="T71" fmla="*/ 85 h 1304"/>
                <a:gd name="T72" fmla="*/ 1219 w 1758"/>
                <a:gd name="T73" fmla="*/ 199 h 1304"/>
                <a:gd name="T74" fmla="*/ 1248 w 1758"/>
                <a:gd name="T75" fmla="*/ 255 h 1304"/>
                <a:gd name="T76" fmla="*/ 1248 w 1758"/>
                <a:gd name="T77" fmla="*/ 284 h 1304"/>
                <a:gd name="T78" fmla="*/ 1361 w 1758"/>
                <a:gd name="T79" fmla="*/ 340 h 1304"/>
                <a:gd name="T80" fmla="*/ 1446 w 1758"/>
                <a:gd name="T81" fmla="*/ 284 h 1304"/>
                <a:gd name="T82" fmla="*/ 1503 w 1758"/>
                <a:gd name="T83" fmla="*/ 340 h 1304"/>
                <a:gd name="T84" fmla="*/ 1531 w 1758"/>
                <a:gd name="T85" fmla="*/ 312 h 1304"/>
                <a:gd name="T86" fmla="*/ 1588 w 1758"/>
                <a:gd name="T87" fmla="*/ 340 h 1304"/>
                <a:gd name="T88" fmla="*/ 1645 w 1758"/>
                <a:gd name="T89" fmla="*/ 312 h 1304"/>
                <a:gd name="T90" fmla="*/ 1701 w 1758"/>
                <a:gd name="T91" fmla="*/ 369 h 1304"/>
                <a:gd name="T92" fmla="*/ 1673 w 1758"/>
                <a:gd name="T93" fmla="*/ 397 h 1304"/>
                <a:gd name="T94" fmla="*/ 1701 w 1758"/>
                <a:gd name="T95" fmla="*/ 425 h 1304"/>
                <a:gd name="T96" fmla="*/ 1701 w 1758"/>
                <a:gd name="T97" fmla="*/ 482 h 1304"/>
                <a:gd name="T98" fmla="*/ 1758 w 1758"/>
                <a:gd name="T99" fmla="*/ 539 h 1304"/>
                <a:gd name="T100" fmla="*/ 1673 w 1758"/>
                <a:gd name="T101" fmla="*/ 624 h 1304"/>
                <a:gd name="T102" fmla="*/ 1588 w 1758"/>
                <a:gd name="T103" fmla="*/ 624 h 1304"/>
                <a:gd name="T104" fmla="*/ 1531 w 1758"/>
                <a:gd name="T105" fmla="*/ 681 h 1304"/>
                <a:gd name="T106" fmla="*/ 1531 w 1758"/>
                <a:gd name="T107" fmla="*/ 737 h 1304"/>
                <a:gd name="T108" fmla="*/ 1560 w 1758"/>
                <a:gd name="T109" fmla="*/ 794 h 1304"/>
                <a:gd name="T110" fmla="*/ 1560 w 1758"/>
                <a:gd name="T111" fmla="*/ 992 h 1304"/>
                <a:gd name="T112" fmla="*/ 1418 w 1758"/>
                <a:gd name="T113" fmla="*/ 1106 h 1304"/>
                <a:gd name="T114" fmla="*/ 1418 w 1758"/>
                <a:gd name="T115" fmla="*/ 1162 h 1304"/>
                <a:gd name="T116" fmla="*/ 1446 w 1758"/>
                <a:gd name="T117" fmla="*/ 1191 h 1304"/>
                <a:gd name="T118" fmla="*/ 1333 w 1758"/>
                <a:gd name="T119" fmla="*/ 1304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758" h="1304">
                  <a:moveTo>
                    <a:pt x="1333" y="1304"/>
                  </a:moveTo>
                  <a:lnTo>
                    <a:pt x="1106" y="1191"/>
                  </a:lnTo>
                  <a:lnTo>
                    <a:pt x="1021" y="1191"/>
                  </a:lnTo>
                  <a:lnTo>
                    <a:pt x="936" y="1162"/>
                  </a:lnTo>
                  <a:lnTo>
                    <a:pt x="908" y="1077"/>
                  </a:lnTo>
                  <a:lnTo>
                    <a:pt x="794" y="1049"/>
                  </a:lnTo>
                  <a:lnTo>
                    <a:pt x="766" y="1106"/>
                  </a:lnTo>
                  <a:lnTo>
                    <a:pt x="709" y="1077"/>
                  </a:lnTo>
                  <a:lnTo>
                    <a:pt x="681" y="1049"/>
                  </a:lnTo>
                  <a:lnTo>
                    <a:pt x="681" y="992"/>
                  </a:lnTo>
                  <a:lnTo>
                    <a:pt x="624" y="936"/>
                  </a:lnTo>
                  <a:lnTo>
                    <a:pt x="624" y="851"/>
                  </a:lnTo>
                  <a:lnTo>
                    <a:pt x="511" y="652"/>
                  </a:lnTo>
                  <a:lnTo>
                    <a:pt x="426" y="652"/>
                  </a:lnTo>
                  <a:lnTo>
                    <a:pt x="426" y="567"/>
                  </a:lnTo>
                  <a:lnTo>
                    <a:pt x="284" y="397"/>
                  </a:lnTo>
                  <a:lnTo>
                    <a:pt x="284" y="312"/>
                  </a:lnTo>
                  <a:lnTo>
                    <a:pt x="0" y="29"/>
                  </a:lnTo>
                  <a:lnTo>
                    <a:pt x="29" y="0"/>
                  </a:lnTo>
                  <a:lnTo>
                    <a:pt x="142" y="29"/>
                  </a:lnTo>
                  <a:lnTo>
                    <a:pt x="170" y="85"/>
                  </a:lnTo>
                  <a:lnTo>
                    <a:pt x="227" y="85"/>
                  </a:lnTo>
                  <a:lnTo>
                    <a:pt x="227" y="142"/>
                  </a:lnTo>
                  <a:lnTo>
                    <a:pt x="341" y="142"/>
                  </a:lnTo>
                  <a:lnTo>
                    <a:pt x="369" y="170"/>
                  </a:lnTo>
                  <a:lnTo>
                    <a:pt x="482" y="199"/>
                  </a:lnTo>
                  <a:lnTo>
                    <a:pt x="539" y="142"/>
                  </a:lnTo>
                  <a:lnTo>
                    <a:pt x="596" y="199"/>
                  </a:lnTo>
                  <a:lnTo>
                    <a:pt x="596" y="255"/>
                  </a:lnTo>
                  <a:lnTo>
                    <a:pt x="567" y="284"/>
                  </a:lnTo>
                  <a:lnTo>
                    <a:pt x="652" y="397"/>
                  </a:lnTo>
                  <a:lnTo>
                    <a:pt x="709" y="340"/>
                  </a:lnTo>
                  <a:lnTo>
                    <a:pt x="737" y="227"/>
                  </a:lnTo>
                  <a:lnTo>
                    <a:pt x="822" y="199"/>
                  </a:lnTo>
                  <a:lnTo>
                    <a:pt x="851" y="114"/>
                  </a:lnTo>
                  <a:lnTo>
                    <a:pt x="993" y="85"/>
                  </a:lnTo>
                  <a:lnTo>
                    <a:pt x="1219" y="199"/>
                  </a:lnTo>
                  <a:lnTo>
                    <a:pt x="1248" y="255"/>
                  </a:lnTo>
                  <a:lnTo>
                    <a:pt x="1248" y="284"/>
                  </a:lnTo>
                  <a:lnTo>
                    <a:pt x="1361" y="340"/>
                  </a:lnTo>
                  <a:lnTo>
                    <a:pt x="1446" y="284"/>
                  </a:lnTo>
                  <a:lnTo>
                    <a:pt x="1503" y="340"/>
                  </a:lnTo>
                  <a:lnTo>
                    <a:pt x="1531" y="312"/>
                  </a:lnTo>
                  <a:lnTo>
                    <a:pt x="1588" y="340"/>
                  </a:lnTo>
                  <a:lnTo>
                    <a:pt x="1645" y="312"/>
                  </a:lnTo>
                  <a:lnTo>
                    <a:pt x="1701" y="369"/>
                  </a:lnTo>
                  <a:lnTo>
                    <a:pt x="1673" y="397"/>
                  </a:lnTo>
                  <a:lnTo>
                    <a:pt x="1701" y="425"/>
                  </a:lnTo>
                  <a:lnTo>
                    <a:pt x="1701" y="482"/>
                  </a:lnTo>
                  <a:lnTo>
                    <a:pt x="1758" y="539"/>
                  </a:lnTo>
                  <a:lnTo>
                    <a:pt x="1673" y="624"/>
                  </a:lnTo>
                  <a:lnTo>
                    <a:pt x="1588" y="624"/>
                  </a:lnTo>
                  <a:lnTo>
                    <a:pt x="1531" y="681"/>
                  </a:lnTo>
                  <a:lnTo>
                    <a:pt x="1531" y="737"/>
                  </a:lnTo>
                  <a:lnTo>
                    <a:pt x="1560" y="794"/>
                  </a:lnTo>
                  <a:lnTo>
                    <a:pt x="1560" y="992"/>
                  </a:lnTo>
                  <a:lnTo>
                    <a:pt x="1418" y="1106"/>
                  </a:lnTo>
                  <a:lnTo>
                    <a:pt x="1418" y="1162"/>
                  </a:lnTo>
                  <a:lnTo>
                    <a:pt x="1446" y="1191"/>
                  </a:lnTo>
                  <a:lnTo>
                    <a:pt x="1333" y="130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55" name="Freeform 715">
              <a:extLst>
                <a:ext uri="{FF2B5EF4-FFF2-40B4-BE49-F238E27FC236}">
                  <a16:creationId xmlns:a16="http://schemas.microsoft.com/office/drawing/2014/main" id="{6042F8B4-B458-45E4-8D65-29620492776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2" y="2259"/>
              <a:ext cx="1587" cy="850"/>
            </a:xfrm>
            <a:custGeom>
              <a:avLst/>
              <a:gdLst>
                <a:gd name="T0" fmla="*/ 1587 w 1587"/>
                <a:gd name="T1" fmla="*/ 113 h 850"/>
                <a:gd name="T2" fmla="*/ 1587 w 1587"/>
                <a:gd name="T3" fmla="*/ 141 h 850"/>
                <a:gd name="T4" fmla="*/ 1531 w 1587"/>
                <a:gd name="T5" fmla="*/ 170 h 850"/>
                <a:gd name="T6" fmla="*/ 1474 w 1587"/>
                <a:gd name="T7" fmla="*/ 170 h 850"/>
                <a:gd name="T8" fmla="*/ 1474 w 1587"/>
                <a:gd name="T9" fmla="*/ 198 h 850"/>
                <a:gd name="T10" fmla="*/ 1502 w 1587"/>
                <a:gd name="T11" fmla="*/ 226 h 850"/>
                <a:gd name="T12" fmla="*/ 1446 w 1587"/>
                <a:gd name="T13" fmla="*/ 311 h 850"/>
                <a:gd name="T14" fmla="*/ 1446 w 1587"/>
                <a:gd name="T15" fmla="*/ 340 h 850"/>
                <a:gd name="T16" fmla="*/ 1417 w 1587"/>
                <a:gd name="T17" fmla="*/ 482 h 850"/>
                <a:gd name="T18" fmla="*/ 1304 w 1587"/>
                <a:gd name="T19" fmla="*/ 510 h 850"/>
                <a:gd name="T20" fmla="*/ 1190 w 1587"/>
                <a:gd name="T21" fmla="*/ 652 h 850"/>
                <a:gd name="T22" fmla="*/ 964 w 1587"/>
                <a:gd name="T23" fmla="*/ 538 h 850"/>
                <a:gd name="T24" fmla="*/ 822 w 1587"/>
                <a:gd name="T25" fmla="*/ 567 h 850"/>
                <a:gd name="T26" fmla="*/ 793 w 1587"/>
                <a:gd name="T27" fmla="*/ 652 h 850"/>
                <a:gd name="T28" fmla="*/ 708 w 1587"/>
                <a:gd name="T29" fmla="*/ 680 h 850"/>
                <a:gd name="T30" fmla="*/ 680 w 1587"/>
                <a:gd name="T31" fmla="*/ 793 h 850"/>
                <a:gd name="T32" fmla="*/ 623 w 1587"/>
                <a:gd name="T33" fmla="*/ 850 h 850"/>
                <a:gd name="T34" fmla="*/ 538 w 1587"/>
                <a:gd name="T35" fmla="*/ 737 h 850"/>
                <a:gd name="T36" fmla="*/ 567 w 1587"/>
                <a:gd name="T37" fmla="*/ 708 h 850"/>
                <a:gd name="T38" fmla="*/ 567 w 1587"/>
                <a:gd name="T39" fmla="*/ 652 h 850"/>
                <a:gd name="T40" fmla="*/ 510 w 1587"/>
                <a:gd name="T41" fmla="*/ 595 h 850"/>
                <a:gd name="T42" fmla="*/ 453 w 1587"/>
                <a:gd name="T43" fmla="*/ 652 h 850"/>
                <a:gd name="T44" fmla="*/ 340 w 1587"/>
                <a:gd name="T45" fmla="*/ 623 h 850"/>
                <a:gd name="T46" fmla="*/ 312 w 1587"/>
                <a:gd name="T47" fmla="*/ 595 h 850"/>
                <a:gd name="T48" fmla="*/ 198 w 1587"/>
                <a:gd name="T49" fmla="*/ 595 h 850"/>
                <a:gd name="T50" fmla="*/ 198 w 1587"/>
                <a:gd name="T51" fmla="*/ 538 h 850"/>
                <a:gd name="T52" fmla="*/ 141 w 1587"/>
                <a:gd name="T53" fmla="*/ 538 h 850"/>
                <a:gd name="T54" fmla="*/ 113 w 1587"/>
                <a:gd name="T55" fmla="*/ 482 h 850"/>
                <a:gd name="T56" fmla="*/ 0 w 1587"/>
                <a:gd name="T57" fmla="*/ 453 h 850"/>
                <a:gd name="T58" fmla="*/ 28 w 1587"/>
                <a:gd name="T59" fmla="*/ 283 h 850"/>
                <a:gd name="T60" fmla="*/ 113 w 1587"/>
                <a:gd name="T61" fmla="*/ 255 h 850"/>
                <a:gd name="T62" fmla="*/ 170 w 1587"/>
                <a:gd name="T63" fmla="*/ 198 h 850"/>
                <a:gd name="T64" fmla="*/ 255 w 1587"/>
                <a:gd name="T65" fmla="*/ 198 h 850"/>
                <a:gd name="T66" fmla="*/ 312 w 1587"/>
                <a:gd name="T67" fmla="*/ 141 h 850"/>
                <a:gd name="T68" fmla="*/ 368 w 1587"/>
                <a:gd name="T69" fmla="*/ 198 h 850"/>
                <a:gd name="T70" fmla="*/ 538 w 1587"/>
                <a:gd name="T71" fmla="*/ 198 h 850"/>
                <a:gd name="T72" fmla="*/ 567 w 1587"/>
                <a:gd name="T73" fmla="*/ 113 h 850"/>
                <a:gd name="T74" fmla="*/ 623 w 1587"/>
                <a:gd name="T75" fmla="*/ 56 h 850"/>
                <a:gd name="T76" fmla="*/ 680 w 1587"/>
                <a:gd name="T77" fmla="*/ 85 h 850"/>
                <a:gd name="T78" fmla="*/ 765 w 1587"/>
                <a:gd name="T79" fmla="*/ 56 h 850"/>
                <a:gd name="T80" fmla="*/ 793 w 1587"/>
                <a:gd name="T81" fmla="*/ 85 h 850"/>
                <a:gd name="T82" fmla="*/ 964 w 1587"/>
                <a:gd name="T83" fmla="*/ 113 h 850"/>
                <a:gd name="T84" fmla="*/ 1049 w 1587"/>
                <a:gd name="T85" fmla="*/ 85 h 850"/>
                <a:gd name="T86" fmla="*/ 1105 w 1587"/>
                <a:gd name="T87" fmla="*/ 0 h 850"/>
                <a:gd name="T88" fmla="*/ 1162 w 1587"/>
                <a:gd name="T89" fmla="*/ 0 h 850"/>
                <a:gd name="T90" fmla="*/ 1162 w 1587"/>
                <a:gd name="T91" fmla="*/ 28 h 850"/>
                <a:gd name="T92" fmla="*/ 1247 w 1587"/>
                <a:gd name="T93" fmla="*/ 56 h 850"/>
                <a:gd name="T94" fmla="*/ 1332 w 1587"/>
                <a:gd name="T95" fmla="*/ 0 h 850"/>
                <a:gd name="T96" fmla="*/ 1446 w 1587"/>
                <a:gd name="T97" fmla="*/ 28 h 850"/>
                <a:gd name="T98" fmla="*/ 1502 w 1587"/>
                <a:gd name="T99" fmla="*/ 85 h 850"/>
                <a:gd name="T100" fmla="*/ 1587 w 1587"/>
                <a:gd name="T101" fmla="*/ 113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587" h="850">
                  <a:moveTo>
                    <a:pt x="1587" y="113"/>
                  </a:moveTo>
                  <a:lnTo>
                    <a:pt x="1587" y="141"/>
                  </a:lnTo>
                  <a:lnTo>
                    <a:pt x="1531" y="170"/>
                  </a:lnTo>
                  <a:lnTo>
                    <a:pt x="1474" y="170"/>
                  </a:lnTo>
                  <a:lnTo>
                    <a:pt x="1474" y="198"/>
                  </a:lnTo>
                  <a:lnTo>
                    <a:pt x="1502" y="226"/>
                  </a:lnTo>
                  <a:lnTo>
                    <a:pt x="1446" y="311"/>
                  </a:lnTo>
                  <a:lnTo>
                    <a:pt x="1446" y="340"/>
                  </a:lnTo>
                  <a:lnTo>
                    <a:pt x="1417" y="482"/>
                  </a:lnTo>
                  <a:lnTo>
                    <a:pt x="1304" y="510"/>
                  </a:lnTo>
                  <a:lnTo>
                    <a:pt x="1190" y="652"/>
                  </a:lnTo>
                  <a:lnTo>
                    <a:pt x="964" y="538"/>
                  </a:lnTo>
                  <a:lnTo>
                    <a:pt x="822" y="567"/>
                  </a:lnTo>
                  <a:lnTo>
                    <a:pt x="793" y="652"/>
                  </a:lnTo>
                  <a:lnTo>
                    <a:pt x="708" y="680"/>
                  </a:lnTo>
                  <a:lnTo>
                    <a:pt x="680" y="793"/>
                  </a:lnTo>
                  <a:lnTo>
                    <a:pt x="623" y="850"/>
                  </a:lnTo>
                  <a:lnTo>
                    <a:pt x="538" y="737"/>
                  </a:lnTo>
                  <a:lnTo>
                    <a:pt x="567" y="708"/>
                  </a:lnTo>
                  <a:lnTo>
                    <a:pt x="567" y="652"/>
                  </a:lnTo>
                  <a:lnTo>
                    <a:pt x="510" y="595"/>
                  </a:lnTo>
                  <a:lnTo>
                    <a:pt x="453" y="652"/>
                  </a:lnTo>
                  <a:lnTo>
                    <a:pt x="340" y="623"/>
                  </a:lnTo>
                  <a:lnTo>
                    <a:pt x="312" y="595"/>
                  </a:lnTo>
                  <a:lnTo>
                    <a:pt x="198" y="595"/>
                  </a:lnTo>
                  <a:lnTo>
                    <a:pt x="198" y="538"/>
                  </a:lnTo>
                  <a:lnTo>
                    <a:pt x="141" y="538"/>
                  </a:lnTo>
                  <a:lnTo>
                    <a:pt x="113" y="482"/>
                  </a:lnTo>
                  <a:lnTo>
                    <a:pt x="0" y="453"/>
                  </a:lnTo>
                  <a:lnTo>
                    <a:pt x="28" y="283"/>
                  </a:lnTo>
                  <a:lnTo>
                    <a:pt x="113" y="255"/>
                  </a:lnTo>
                  <a:lnTo>
                    <a:pt x="170" y="198"/>
                  </a:lnTo>
                  <a:lnTo>
                    <a:pt x="255" y="198"/>
                  </a:lnTo>
                  <a:lnTo>
                    <a:pt x="312" y="141"/>
                  </a:lnTo>
                  <a:lnTo>
                    <a:pt x="368" y="198"/>
                  </a:lnTo>
                  <a:lnTo>
                    <a:pt x="538" y="198"/>
                  </a:lnTo>
                  <a:lnTo>
                    <a:pt x="567" y="113"/>
                  </a:lnTo>
                  <a:lnTo>
                    <a:pt x="623" y="56"/>
                  </a:lnTo>
                  <a:lnTo>
                    <a:pt x="680" y="85"/>
                  </a:lnTo>
                  <a:lnTo>
                    <a:pt x="765" y="56"/>
                  </a:lnTo>
                  <a:lnTo>
                    <a:pt x="793" y="85"/>
                  </a:lnTo>
                  <a:lnTo>
                    <a:pt x="964" y="113"/>
                  </a:lnTo>
                  <a:lnTo>
                    <a:pt x="1049" y="85"/>
                  </a:lnTo>
                  <a:lnTo>
                    <a:pt x="1105" y="0"/>
                  </a:lnTo>
                  <a:lnTo>
                    <a:pt x="1162" y="0"/>
                  </a:lnTo>
                  <a:lnTo>
                    <a:pt x="1162" y="28"/>
                  </a:lnTo>
                  <a:lnTo>
                    <a:pt x="1247" y="56"/>
                  </a:lnTo>
                  <a:lnTo>
                    <a:pt x="1332" y="0"/>
                  </a:lnTo>
                  <a:lnTo>
                    <a:pt x="1446" y="28"/>
                  </a:lnTo>
                  <a:lnTo>
                    <a:pt x="1502" y="85"/>
                  </a:lnTo>
                  <a:lnTo>
                    <a:pt x="1587" y="11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56" name="Freeform 716">
              <a:extLst>
                <a:ext uri="{FF2B5EF4-FFF2-40B4-BE49-F238E27FC236}">
                  <a16:creationId xmlns:a16="http://schemas.microsoft.com/office/drawing/2014/main" id="{BBD59D54-D523-4C99-AD2F-D153373E3636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0" y="1918"/>
              <a:ext cx="1049" cy="454"/>
            </a:xfrm>
            <a:custGeom>
              <a:avLst/>
              <a:gdLst>
                <a:gd name="T0" fmla="*/ 1049 w 1049"/>
                <a:gd name="T1" fmla="*/ 454 h 454"/>
                <a:gd name="T2" fmla="*/ 1021 w 1049"/>
                <a:gd name="T3" fmla="*/ 369 h 454"/>
                <a:gd name="T4" fmla="*/ 1049 w 1049"/>
                <a:gd name="T5" fmla="*/ 312 h 454"/>
                <a:gd name="T6" fmla="*/ 1021 w 1049"/>
                <a:gd name="T7" fmla="*/ 284 h 454"/>
                <a:gd name="T8" fmla="*/ 964 w 1049"/>
                <a:gd name="T9" fmla="*/ 312 h 454"/>
                <a:gd name="T10" fmla="*/ 964 w 1049"/>
                <a:gd name="T11" fmla="*/ 256 h 454"/>
                <a:gd name="T12" fmla="*/ 936 w 1049"/>
                <a:gd name="T13" fmla="*/ 227 h 454"/>
                <a:gd name="T14" fmla="*/ 879 w 1049"/>
                <a:gd name="T15" fmla="*/ 227 h 454"/>
                <a:gd name="T16" fmla="*/ 822 w 1049"/>
                <a:gd name="T17" fmla="*/ 170 h 454"/>
                <a:gd name="T18" fmla="*/ 766 w 1049"/>
                <a:gd name="T19" fmla="*/ 199 h 454"/>
                <a:gd name="T20" fmla="*/ 737 w 1049"/>
                <a:gd name="T21" fmla="*/ 170 h 454"/>
                <a:gd name="T22" fmla="*/ 567 w 1049"/>
                <a:gd name="T23" fmla="*/ 114 h 454"/>
                <a:gd name="T24" fmla="*/ 539 w 1049"/>
                <a:gd name="T25" fmla="*/ 57 h 454"/>
                <a:gd name="T26" fmla="*/ 511 w 1049"/>
                <a:gd name="T27" fmla="*/ 85 h 454"/>
                <a:gd name="T28" fmla="*/ 397 w 1049"/>
                <a:gd name="T29" fmla="*/ 199 h 454"/>
                <a:gd name="T30" fmla="*/ 369 w 1049"/>
                <a:gd name="T31" fmla="*/ 170 h 454"/>
                <a:gd name="T32" fmla="*/ 426 w 1049"/>
                <a:gd name="T33" fmla="*/ 114 h 454"/>
                <a:gd name="T34" fmla="*/ 284 w 1049"/>
                <a:gd name="T35" fmla="*/ 85 h 454"/>
                <a:gd name="T36" fmla="*/ 284 w 1049"/>
                <a:gd name="T37" fmla="*/ 0 h 454"/>
                <a:gd name="T38" fmla="*/ 170 w 1049"/>
                <a:gd name="T39" fmla="*/ 29 h 454"/>
                <a:gd name="T40" fmla="*/ 170 w 1049"/>
                <a:gd name="T41" fmla="*/ 57 h 454"/>
                <a:gd name="T42" fmla="*/ 170 w 1049"/>
                <a:gd name="T43" fmla="*/ 114 h 454"/>
                <a:gd name="T44" fmla="*/ 57 w 1049"/>
                <a:gd name="T45" fmla="*/ 227 h 454"/>
                <a:gd name="T46" fmla="*/ 57 w 1049"/>
                <a:gd name="T47" fmla="*/ 256 h 454"/>
                <a:gd name="T48" fmla="*/ 0 w 1049"/>
                <a:gd name="T49" fmla="*/ 369 h 454"/>
                <a:gd name="T50" fmla="*/ 29 w 1049"/>
                <a:gd name="T51" fmla="*/ 454 h 454"/>
                <a:gd name="T52" fmla="*/ 85 w 1049"/>
                <a:gd name="T53" fmla="*/ 397 h 454"/>
                <a:gd name="T54" fmla="*/ 142 w 1049"/>
                <a:gd name="T55" fmla="*/ 426 h 454"/>
                <a:gd name="T56" fmla="*/ 227 w 1049"/>
                <a:gd name="T57" fmla="*/ 397 h 454"/>
                <a:gd name="T58" fmla="*/ 255 w 1049"/>
                <a:gd name="T59" fmla="*/ 426 h 454"/>
                <a:gd name="T60" fmla="*/ 426 w 1049"/>
                <a:gd name="T61" fmla="*/ 454 h 454"/>
                <a:gd name="T62" fmla="*/ 511 w 1049"/>
                <a:gd name="T63" fmla="*/ 426 h 454"/>
                <a:gd name="T64" fmla="*/ 567 w 1049"/>
                <a:gd name="T65" fmla="*/ 341 h 454"/>
                <a:gd name="T66" fmla="*/ 624 w 1049"/>
                <a:gd name="T67" fmla="*/ 341 h 454"/>
                <a:gd name="T68" fmla="*/ 624 w 1049"/>
                <a:gd name="T69" fmla="*/ 369 h 454"/>
                <a:gd name="T70" fmla="*/ 709 w 1049"/>
                <a:gd name="T71" fmla="*/ 397 h 454"/>
                <a:gd name="T72" fmla="*/ 794 w 1049"/>
                <a:gd name="T73" fmla="*/ 341 h 454"/>
                <a:gd name="T74" fmla="*/ 908 w 1049"/>
                <a:gd name="T75" fmla="*/ 369 h 454"/>
                <a:gd name="T76" fmla="*/ 964 w 1049"/>
                <a:gd name="T77" fmla="*/ 426 h 454"/>
                <a:gd name="T78" fmla="*/ 1049 w 1049"/>
                <a:gd name="T7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049" h="454">
                  <a:moveTo>
                    <a:pt x="1049" y="454"/>
                  </a:moveTo>
                  <a:lnTo>
                    <a:pt x="1021" y="369"/>
                  </a:lnTo>
                  <a:lnTo>
                    <a:pt x="1049" y="312"/>
                  </a:lnTo>
                  <a:lnTo>
                    <a:pt x="1021" y="284"/>
                  </a:lnTo>
                  <a:lnTo>
                    <a:pt x="964" y="312"/>
                  </a:lnTo>
                  <a:lnTo>
                    <a:pt x="964" y="256"/>
                  </a:lnTo>
                  <a:lnTo>
                    <a:pt x="936" y="227"/>
                  </a:lnTo>
                  <a:lnTo>
                    <a:pt x="879" y="227"/>
                  </a:lnTo>
                  <a:lnTo>
                    <a:pt x="822" y="170"/>
                  </a:lnTo>
                  <a:lnTo>
                    <a:pt x="766" y="199"/>
                  </a:lnTo>
                  <a:lnTo>
                    <a:pt x="737" y="170"/>
                  </a:lnTo>
                  <a:lnTo>
                    <a:pt x="567" y="114"/>
                  </a:lnTo>
                  <a:lnTo>
                    <a:pt x="539" y="57"/>
                  </a:lnTo>
                  <a:lnTo>
                    <a:pt x="511" y="85"/>
                  </a:lnTo>
                  <a:lnTo>
                    <a:pt x="397" y="199"/>
                  </a:lnTo>
                  <a:lnTo>
                    <a:pt x="369" y="170"/>
                  </a:lnTo>
                  <a:lnTo>
                    <a:pt x="426" y="114"/>
                  </a:lnTo>
                  <a:lnTo>
                    <a:pt x="284" y="85"/>
                  </a:lnTo>
                  <a:lnTo>
                    <a:pt x="284" y="0"/>
                  </a:lnTo>
                  <a:lnTo>
                    <a:pt x="170" y="29"/>
                  </a:lnTo>
                  <a:lnTo>
                    <a:pt x="170" y="57"/>
                  </a:lnTo>
                  <a:lnTo>
                    <a:pt x="170" y="114"/>
                  </a:lnTo>
                  <a:lnTo>
                    <a:pt x="57" y="227"/>
                  </a:lnTo>
                  <a:lnTo>
                    <a:pt x="57" y="256"/>
                  </a:lnTo>
                  <a:lnTo>
                    <a:pt x="0" y="369"/>
                  </a:lnTo>
                  <a:lnTo>
                    <a:pt x="29" y="454"/>
                  </a:lnTo>
                  <a:lnTo>
                    <a:pt x="85" y="397"/>
                  </a:lnTo>
                  <a:lnTo>
                    <a:pt x="142" y="426"/>
                  </a:lnTo>
                  <a:lnTo>
                    <a:pt x="227" y="397"/>
                  </a:lnTo>
                  <a:lnTo>
                    <a:pt x="255" y="426"/>
                  </a:lnTo>
                  <a:lnTo>
                    <a:pt x="426" y="454"/>
                  </a:lnTo>
                  <a:lnTo>
                    <a:pt x="511" y="426"/>
                  </a:lnTo>
                  <a:lnTo>
                    <a:pt x="567" y="341"/>
                  </a:lnTo>
                  <a:lnTo>
                    <a:pt x="624" y="341"/>
                  </a:lnTo>
                  <a:lnTo>
                    <a:pt x="624" y="369"/>
                  </a:lnTo>
                  <a:lnTo>
                    <a:pt x="709" y="397"/>
                  </a:lnTo>
                  <a:lnTo>
                    <a:pt x="794" y="341"/>
                  </a:lnTo>
                  <a:lnTo>
                    <a:pt x="908" y="369"/>
                  </a:lnTo>
                  <a:lnTo>
                    <a:pt x="964" y="426"/>
                  </a:lnTo>
                  <a:lnTo>
                    <a:pt x="1049" y="45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58" name="Freeform 718">
              <a:extLst>
                <a:ext uri="{FF2B5EF4-FFF2-40B4-BE49-F238E27FC236}">
                  <a16:creationId xmlns:a16="http://schemas.microsoft.com/office/drawing/2014/main" id="{ABEE2120-A5D8-4D85-A22C-5C1DBE2BC2D4}"/>
                </a:ext>
              </a:extLst>
            </p:cNvPr>
            <p:cNvSpPr>
              <a:spLocks/>
            </p:cNvSpPr>
            <p:nvPr/>
          </p:nvSpPr>
          <p:spPr bwMode="auto">
            <a:xfrm>
              <a:off x="3210" y="1777"/>
              <a:ext cx="1020" cy="964"/>
            </a:xfrm>
            <a:custGeom>
              <a:avLst/>
              <a:gdLst>
                <a:gd name="T0" fmla="*/ 1020 w 1020"/>
                <a:gd name="T1" fmla="*/ 198 h 964"/>
                <a:gd name="T2" fmla="*/ 907 w 1020"/>
                <a:gd name="T3" fmla="*/ 198 h 964"/>
                <a:gd name="T4" fmla="*/ 879 w 1020"/>
                <a:gd name="T5" fmla="*/ 141 h 964"/>
                <a:gd name="T6" fmla="*/ 765 w 1020"/>
                <a:gd name="T7" fmla="*/ 141 h 964"/>
                <a:gd name="T8" fmla="*/ 709 w 1020"/>
                <a:gd name="T9" fmla="*/ 85 h 964"/>
                <a:gd name="T10" fmla="*/ 595 w 1020"/>
                <a:gd name="T11" fmla="*/ 56 h 964"/>
                <a:gd name="T12" fmla="*/ 567 w 1020"/>
                <a:gd name="T13" fmla="*/ 0 h 964"/>
                <a:gd name="T14" fmla="*/ 510 w 1020"/>
                <a:gd name="T15" fmla="*/ 0 h 964"/>
                <a:gd name="T16" fmla="*/ 482 w 1020"/>
                <a:gd name="T17" fmla="*/ 141 h 964"/>
                <a:gd name="T18" fmla="*/ 397 w 1020"/>
                <a:gd name="T19" fmla="*/ 170 h 964"/>
                <a:gd name="T20" fmla="*/ 312 w 1020"/>
                <a:gd name="T21" fmla="*/ 85 h 964"/>
                <a:gd name="T22" fmla="*/ 255 w 1020"/>
                <a:gd name="T23" fmla="*/ 113 h 964"/>
                <a:gd name="T24" fmla="*/ 255 w 1020"/>
                <a:gd name="T25" fmla="*/ 226 h 964"/>
                <a:gd name="T26" fmla="*/ 198 w 1020"/>
                <a:gd name="T27" fmla="*/ 255 h 964"/>
                <a:gd name="T28" fmla="*/ 28 w 1020"/>
                <a:gd name="T29" fmla="*/ 198 h 964"/>
                <a:gd name="T30" fmla="*/ 0 w 1020"/>
                <a:gd name="T31" fmla="*/ 283 h 964"/>
                <a:gd name="T32" fmla="*/ 85 w 1020"/>
                <a:gd name="T33" fmla="*/ 425 h 964"/>
                <a:gd name="T34" fmla="*/ 142 w 1020"/>
                <a:gd name="T35" fmla="*/ 453 h 964"/>
                <a:gd name="T36" fmla="*/ 142 w 1020"/>
                <a:gd name="T37" fmla="*/ 482 h 964"/>
                <a:gd name="T38" fmla="*/ 198 w 1020"/>
                <a:gd name="T39" fmla="*/ 567 h 964"/>
                <a:gd name="T40" fmla="*/ 170 w 1020"/>
                <a:gd name="T41" fmla="*/ 822 h 964"/>
                <a:gd name="T42" fmla="*/ 283 w 1020"/>
                <a:gd name="T43" fmla="*/ 964 h 964"/>
                <a:gd name="T44" fmla="*/ 312 w 1020"/>
                <a:gd name="T45" fmla="*/ 935 h 964"/>
                <a:gd name="T46" fmla="*/ 340 w 1020"/>
                <a:gd name="T47" fmla="*/ 765 h 964"/>
                <a:gd name="T48" fmla="*/ 425 w 1020"/>
                <a:gd name="T49" fmla="*/ 737 h 964"/>
                <a:gd name="T50" fmla="*/ 482 w 1020"/>
                <a:gd name="T51" fmla="*/ 680 h 964"/>
                <a:gd name="T52" fmla="*/ 567 w 1020"/>
                <a:gd name="T53" fmla="*/ 680 h 964"/>
                <a:gd name="T54" fmla="*/ 624 w 1020"/>
                <a:gd name="T55" fmla="*/ 623 h 964"/>
                <a:gd name="T56" fmla="*/ 680 w 1020"/>
                <a:gd name="T57" fmla="*/ 680 h 964"/>
                <a:gd name="T58" fmla="*/ 850 w 1020"/>
                <a:gd name="T59" fmla="*/ 680 h 964"/>
                <a:gd name="T60" fmla="*/ 879 w 1020"/>
                <a:gd name="T61" fmla="*/ 595 h 964"/>
                <a:gd name="T62" fmla="*/ 850 w 1020"/>
                <a:gd name="T63" fmla="*/ 510 h 964"/>
                <a:gd name="T64" fmla="*/ 907 w 1020"/>
                <a:gd name="T65" fmla="*/ 397 h 964"/>
                <a:gd name="T66" fmla="*/ 907 w 1020"/>
                <a:gd name="T67" fmla="*/ 368 h 964"/>
                <a:gd name="T68" fmla="*/ 1020 w 1020"/>
                <a:gd name="T69" fmla="*/ 255 h 964"/>
                <a:gd name="T70" fmla="*/ 1020 w 1020"/>
                <a:gd name="T71" fmla="*/ 198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20" h="964">
                  <a:moveTo>
                    <a:pt x="1020" y="198"/>
                  </a:moveTo>
                  <a:lnTo>
                    <a:pt x="907" y="198"/>
                  </a:lnTo>
                  <a:lnTo>
                    <a:pt x="879" y="141"/>
                  </a:lnTo>
                  <a:lnTo>
                    <a:pt x="765" y="141"/>
                  </a:lnTo>
                  <a:lnTo>
                    <a:pt x="709" y="85"/>
                  </a:lnTo>
                  <a:lnTo>
                    <a:pt x="595" y="56"/>
                  </a:lnTo>
                  <a:lnTo>
                    <a:pt x="567" y="0"/>
                  </a:lnTo>
                  <a:lnTo>
                    <a:pt x="510" y="0"/>
                  </a:lnTo>
                  <a:lnTo>
                    <a:pt x="482" y="141"/>
                  </a:lnTo>
                  <a:lnTo>
                    <a:pt x="397" y="170"/>
                  </a:lnTo>
                  <a:lnTo>
                    <a:pt x="312" y="85"/>
                  </a:lnTo>
                  <a:lnTo>
                    <a:pt x="255" y="113"/>
                  </a:lnTo>
                  <a:lnTo>
                    <a:pt x="255" y="226"/>
                  </a:lnTo>
                  <a:lnTo>
                    <a:pt x="198" y="255"/>
                  </a:lnTo>
                  <a:lnTo>
                    <a:pt x="28" y="198"/>
                  </a:lnTo>
                  <a:lnTo>
                    <a:pt x="0" y="283"/>
                  </a:lnTo>
                  <a:lnTo>
                    <a:pt x="85" y="425"/>
                  </a:lnTo>
                  <a:lnTo>
                    <a:pt x="142" y="453"/>
                  </a:lnTo>
                  <a:lnTo>
                    <a:pt x="142" y="482"/>
                  </a:lnTo>
                  <a:lnTo>
                    <a:pt x="198" y="567"/>
                  </a:lnTo>
                  <a:lnTo>
                    <a:pt x="170" y="822"/>
                  </a:lnTo>
                  <a:lnTo>
                    <a:pt x="283" y="964"/>
                  </a:lnTo>
                  <a:lnTo>
                    <a:pt x="312" y="935"/>
                  </a:lnTo>
                  <a:lnTo>
                    <a:pt x="340" y="765"/>
                  </a:lnTo>
                  <a:lnTo>
                    <a:pt x="425" y="737"/>
                  </a:lnTo>
                  <a:lnTo>
                    <a:pt x="482" y="680"/>
                  </a:lnTo>
                  <a:lnTo>
                    <a:pt x="567" y="680"/>
                  </a:lnTo>
                  <a:lnTo>
                    <a:pt x="624" y="623"/>
                  </a:lnTo>
                  <a:lnTo>
                    <a:pt x="680" y="680"/>
                  </a:lnTo>
                  <a:lnTo>
                    <a:pt x="850" y="680"/>
                  </a:lnTo>
                  <a:lnTo>
                    <a:pt x="879" y="595"/>
                  </a:lnTo>
                  <a:lnTo>
                    <a:pt x="850" y="510"/>
                  </a:lnTo>
                  <a:lnTo>
                    <a:pt x="907" y="397"/>
                  </a:lnTo>
                  <a:lnTo>
                    <a:pt x="907" y="368"/>
                  </a:lnTo>
                  <a:lnTo>
                    <a:pt x="1020" y="255"/>
                  </a:lnTo>
                  <a:lnTo>
                    <a:pt x="1020" y="19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61" name="Freeform 721">
              <a:extLst>
                <a:ext uri="{FF2B5EF4-FFF2-40B4-BE49-F238E27FC236}">
                  <a16:creationId xmlns:a16="http://schemas.microsoft.com/office/drawing/2014/main" id="{A5687992-CC70-41AB-AD13-7805798E2EB9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841"/>
              <a:ext cx="2552" cy="1559"/>
            </a:xfrm>
            <a:custGeom>
              <a:avLst/>
              <a:gdLst>
                <a:gd name="T0" fmla="*/ 2410 w 2552"/>
                <a:gd name="T1" fmla="*/ 964 h 1559"/>
                <a:gd name="T2" fmla="*/ 2438 w 2552"/>
                <a:gd name="T3" fmla="*/ 1049 h 1559"/>
                <a:gd name="T4" fmla="*/ 2438 w 2552"/>
                <a:gd name="T5" fmla="*/ 1162 h 1559"/>
                <a:gd name="T6" fmla="*/ 2467 w 2552"/>
                <a:gd name="T7" fmla="*/ 1361 h 1559"/>
                <a:gd name="T8" fmla="*/ 2523 w 2552"/>
                <a:gd name="T9" fmla="*/ 1389 h 1559"/>
                <a:gd name="T10" fmla="*/ 2552 w 2552"/>
                <a:gd name="T11" fmla="*/ 1559 h 1559"/>
                <a:gd name="T12" fmla="*/ 2382 w 2552"/>
                <a:gd name="T13" fmla="*/ 1531 h 1559"/>
                <a:gd name="T14" fmla="*/ 2155 w 2552"/>
                <a:gd name="T15" fmla="*/ 1389 h 1559"/>
                <a:gd name="T16" fmla="*/ 1956 w 2552"/>
                <a:gd name="T17" fmla="*/ 1418 h 1559"/>
                <a:gd name="T18" fmla="*/ 1871 w 2552"/>
                <a:gd name="T19" fmla="*/ 1531 h 1559"/>
                <a:gd name="T20" fmla="*/ 1871 w 2552"/>
                <a:gd name="T21" fmla="*/ 1389 h 1559"/>
                <a:gd name="T22" fmla="*/ 1786 w 2552"/>
                <a:gd name="T23" fmla="*/ 1389 h 1559"/>
                <a:gd name="T24" fmla="*/ 1758 w 2552"/>
                <a:gd name="T25" fmla="*/ 1304 h 1559"/>
                <a:gd name="T26" fmla="*/ 1644 w 2552"/>
                <a:gd name="T27" fmla="*/ 1247 h 1559"/>
                <a:gd name="T28" fmla="*/ 1559 w 2552"/>
                <a:gd name="T29" fmla="*/ 1247 h 1559"/>
                <a:gd name="T30" fmla="*/ 1361 w 2552"/>
                <a:gd name="T31" fmla="*/ 1134 h 1559"/>
                <a:gd name="T32" fmla="*/ 1191 w 2552"/>
                <a:gd name="T33" fmla="*/ 1247 h 1559"/>
                <a:gd name="T34" fmla="*/ 1106 w 2552"/>
                <a:gd name="T35" fmla="*/ 1162 h 1559"/>
                <a:gd name="T36" fmla="*/ 992 w 2552"/>
                <a:gd name="T37" fmla="*/ 1106 h 1559"/>
                <a:gd name="T38" fmla="*/ 879 w 2552"/>
                <a:gd name="T39" fmla="*/ 1134 h 1559"/>
                <a:gd name="T40" fmla="*/ 737 w 2552"/>
                <a:gd name="T41" fmla="*/ 1077 h 1559"/>
                <a:gd name="T42" fmla="*/ 567 w 2552"/>
                <a:gd name="T43" fmla="*/ 992 h 1559"/>
                <a:gd name="T44" fmla="*/ 482 w 2552"/>
                <a:gd name="T45" fmla="*/ 936 h 1559"/>
                <a:gd name="T46" fmla="*/ 369 w 2552"/>
                <a:gd name="T47" fmla="*/ 1106 h 1559"/>
                <a:gd name="T48" fmla="*/ 227 w 2552"/>
                <a:gd name="T49" fmla="*/ 1049 h 1559"/>
                <a:gd name="T50" fmla="*/ 170 w 2552"/>
                <a:gd name="T51" fmla="*/ 1191 h 1559"/>
                <a:gd name="T52" fmla="*/ 29 w 2552"/>
                <a:gd name="T53" fmla="*/ 1077 h 1559"/>
                <a:gd name="T54" fmla="*/ 255 w 2552"/>
                <a:gd name="T55" fmla="*/ 851 h 1559"/>
                <a:gd name="T56" fmla="*/ 425 w 2552"/>
                <a:gd name="T57" fmla="*/ 397 h 1559"/>
                <a:gd name="T58" fmla="*/ 539 w 2552"/>
                <a:gd name="T59" fmla="*/ 227 h 1559"/>
                <a:gd name="T60" fmla="*/ 652 w 2552"/>
                <a:gd name="T61" fmla="*/ 113 h 1559"/>
                <a:gd name="T62" fmla="*/ 794 w 2552"/>
                <a:gd name="T63" fmla="*/ 57 h 1559"/>
                <a:gd name="T64" fmla="*/ 851 w 2552"/>
                <a:gd name="T65" fmla="*/ 113 h 1559"/>
                <a:gd name="T66" fmla="*/ 879 w 2552"/>
                <a:gd name="T67" fmla="*/ 28 h 1559"/>
                <a:gd name="T68" fmla="*/ 964 w 2552"/>
                <a:gd name="T69" fmla="*/ 57 h 1559"/>
                <a:gd name="T70" fmla="*/ 1021 w 2552"/>
                <a:gd name="T71" fmla="*/ 199 h 1559"/>
                <a:gd name="T72" fmla="*/ 1077 w 2552"/>
                <a:gd name="T73" fmla="*/ 284 h 1559"/>
                <a:gd name="T74" fmla="*/ 1191 w 2552"/>
                <a:gd name="T75" fmla="*/ 340 h 1559"/>
                <a:gd name="T76" fmla="*/ 1474 w 2552"/>
                <a:gd name="T77" fmla="*/ 340 h 1559"/>
                <a:gd name="T78" fmla="*/ 1588 w 2552"/>
                <a:gd name="T79" fmla="*/ 425 h 1559"/>
                <a:gd name="T80" fmla="*/ 1616 w 2552"/>
                <a:gd name="T81" fmla="*/ 510 h 1559"/>
                <a:gd name="T82" fmla="*/ 1616 w 2552"/>
                <a:gd name="T83" fmla="*/ 652 h 1559"/>
                <a:gd name="T84" fmla="*/ 1673 w 2552"/>
                <a:gd name="T85" fmla="*/ 822 h 1559"/>
                <a:gd name="T86" fmla="*/ 1786 w 2552"/>
                <a:gd name="T87" fmla="*/ 794 h 1559"/>
                <a:gd name="T88" fmla="*/ 1928 w 2552"/>
                <a:gd name="T89" fmla="*/ 851 h 1559"/>
                <a:gd name="T90" fmla="*/ 2098 w 2552"/>
                <a:gd name="T91" fmla="*/ 822 h 1559"/>
                <a:gd name="T92" fmla="*/ 2297 w 2552"/>
                <a:gd name="T93" fmla="*/ 851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552" h="1559">
                  <a:moveTo>
                    <a:pt x="2353" y="822"/>
                  </a:moveTo>
                  <a:lnTo>
                    <a:pt x="2410" y="964"/>
                  </a:lnTo>
                  <a:lnTo>
                    <a:pt x="2467" y="992"/>
                  </a:lnTo>
                  <a:lnTo>
                    <a:pt x="2438" y="1049"/>
                  </a:lnTo>
                  <a:lnTo>
                    <a:pt x="2467" y="1134"/>
                  </a:lnTo>
                  <a:lnTo>
                    <a:pt x="2438" y="1162"/>
                  </a:lnTo>
                  <a:lnTo>
                    <a:pt x="2467" y="1276"/>
                  </a:lnTo>
                  <a:lnTo>
                    <a:pt x="2467" y="1361"/>
                  </a:lnTo>
                  <a:lnTo>
                    <a:pt x="2467" y="1389"/>
                  </a:lnTo>
                  <a:lnTo>
                    <a:pt x="2523" y="1389"/>
                  </a:lnTo>
                  <a:lnTo>
                    <a:pt x="2495" y="1446"/>
                  </a:lnTo>
                  <a:lnTo>
                    <a:pt x="2552" y="1559"/>
                  </a:lnTo>
                  <a:lnTo>
                    <a:pt x="2495" y="1559"/>
                  </a:lnTo>
                  <a:lnTo>
                    <a:pt x="2382" y="1531"/>
                  </a:lnTo>
                  <a:lnTo>
                    <a:pt x="2382" y="1503"/>
                  </a:lnTo>
                  <a:lnTo>
                    <a:pt x="2155" y="1389"/>
                  </a:lnTo>
                  <a:lnTo>
                    <a:pt x="1985" y="1389"/>
                  </a:lnTo>
                  <a:lnTo>
                    <a:pt x="1956" y="1418"/>
                  </a:lnTo>
                  <a:lnTo>
                    <a:pt x="1956" y="1474"/>
                  </a:lnTo>
                  <a:lnTo>
                    <a:pt x="1871" y="1531"/>
                  </a:lnTo>
                  <a:lnTo>
                    <a:pt x="1843" y="1446"/>
                  </a:lnTo>
                  <a:lnTo>
                    <a:pt x="1871" y="1389"/>
                  </a:lnTo>
                  <a:lnTo>
                    <a:pt x="1843" y="1361"/>
                  </a:lnTo>
                  <a:lnTo>
                    <a:pt x="1786" y="1389"/>
                  </a:lnTo>
                  <a:lnTo>
                    <a:pt x="1786" y="1333"/>
                  </a:lnTo>
                  <a:lnTo>
                    <a:pt x="1758" y="1304"/>
                  </a:lnTo>
                  <a:lnTo>
                    <a:pt x="1701" y="1304"/>
                  </a:lnTo>
                  <a:lnTo>
                    <a:pt x="1644" y="1247"/>
                  </a:lnTo>
                  <a:lnTo>
                    <a:pt x="1588" y="1276"/>
                  </a:lnTo>
                  <a:lnTo>
                    <a:pt x="1559" y="1247"/>
                  </a:lnTo>
                  <a:lnTo>
                    <a:pt x="1389" y="1191"/>
                  </a:lnTo>
                  <a:lnTo>
                    <a:pt x="1361" y="1134"/>
                  </a:lnTo>
                  <a:lnTo>
                    <a:pt x="1219" y="1276"/>
                  </a:lnTo>
                  <a:lnTo>
                    <a:pt x="1191" y="1247"/>
                  </a:lnTo>
                  <a:lnTo>
                    <a:pt x="1248" y="1191"/>
                  </a:lnTo>
                  <a:lnTo>
                    <a:pt x="1106" y="1162"/>
                  </a:lnTo>
                  <a:lnTo>
                    <a:pt x="1106" y="1077"/>
                  </a:lnTo>
                  <a:lnTo>
                    <a:pt x="992" y="1106"/>
                  </a:lnTo>
                  <a:lnTo>
                    <a:pt x="992" y="1134"/>
                  </a:lnTo>
                  <a:lnTo>
                    <a:pt x="879" y="1134"/>
                  </a:lnTo>
                  <a:lnTo>
                    <a:pt x="851" y="1077"/>
                  </a:lnTo>
                  <a:lnTo>
                    <a:pt x="737" y="1077"/>
                  </a:lnTo>
                  <a:lnTo>
                    <a:pt x="681" y="1021"/>
                  </a:lnTo>
                  <a:lnTo>
                    <a:pt x="567" y="992"/>
                  </a:lnTo>
                  <a:lnTo>
                    <a:pt x="539" y="936"/>
                  </a:lnTo>
                  <a:lnTo>
                    <a:pt x="482" y="936"/>
                  </a:lnTo>
                  <a:lnTo>
                    <a:pt x="454" y="1077"/>
                  </a:lnTo>
                  <a:lnTo>
                    <a:pt x="369" y="1106"/>
                  </a:lnTo>
                  <a:lnTo>
                    <a:pt x="284" y="1021"/>
                  </a:lnTo>
                  <a:lnTo>
                    <a:pt x="227" y="1049"/>
                  </a:lnTo>
                  <a:lnTo>
                    <a:pt x="227" y="1162"/>
                  </a:lnTo>
                  <a:lnTo>
                    <a:pt x="170" y="1191"/>
                  </a:lnTo>
                  <a:lnTo>
                    <a:pt x="0" y="1134"/>
                  </a:lnTo>
                  <a:lnTo>
                    <a:pt x="29" y="1077"/>
                  </a:lnTo>
                  <a:lnTo>
                    <a:pt x="199" y="964"/>
                  </a:lnTo>
                  <a:lnTo>
                    <a:pt x="255" y="851"/>
                  </a:lnTo>
                  <a:lnTo>
                    <a:pt x="369" y="425"/>
                  </a:lnTo>
                  <a:lnTo>
                    <a:pt x="425" y="397"/>
                  </a:lnTo>
                  <a:lnTo>
                    <a:pt x="454" y="284"/>
                  </a:lnTo>
                  <a:lnTo>
                    <a:pt x="539" y="227"/>
                  </a:lnTo>
                  <a:lnTo>
                    <a:pt x="681" y="142"/>
                  </a:lnTo>
                  <a:lnTo>
                    <a:pt x="652" y="113"/>
                  </a:lnTo>
                  <a:lnTo>
                    <a:pt x="681" y="0"/>
                  </a:lnTo>
                  <a:lnTo>
                    <a:pt x="794" y="57"/>
                  </a:lnTo>
                  <a:lnTo>
                    <a:pt x="794" y="113"/>
                  </a:lnTo>
                  <a:lnTo>
                    <a:pt x="851" y="113"/>
                  </a:lnTo>
                  <a:lnTo>
                    <a:pt x="851" y="57"/>
                  </a:lnTo>
                  <a:lnTo>
                    <a:pt x="879" y="28"/>
                  </a:lnTo>
                  <a:lnTo>
                    <a:pt x="879" y="85"/>
                  </a:lnTo>
                  <a:lnTo>
                    <a:pt x="964" y="57"/>
                  </a:lnTo>
                  <a:lnTo>
                    <a:pt x="1021" y="113"/>
                  </a:lnTo>
                  <a:lnTo>
                    <a:pt x="1021" y="199"/>
                  </a:lnTo>
                  <a:lnTo>
                    <a:pt x="1077" y="227"/>
                  </a:lnTo>
                  <a:lnTo>
                    <a:pt x="1077" y="284"/>
                  </a:lnTo>
                  <a:lnTo>
                    <a:pt x="1163" y="284"/>
                  </a:lnTo>
                  <a:lnTo>
                    <a:pt x="1191" y="340"/>
                  </a:lnTo>
                  <a:lnTo>
                    <a:pt x="1389" y="369"/>
                  </a:lnTo>
                  <a:lnTo>
                    <a:pt x="1474" y="340"/>
                  </a:lnTo>
                  <a:lnTo>
                    <a:pt x="1474" y="425"/>
                  </a:lnTo>
                  <a:lnTo>
                    <a:pt x="1588" y="425"/>
                  </a:lnTo>
                  <a:lnTo>
                    <a:pt x="1644" y="482"/>
                  </a:lnTo>
                  <a:lnTo>
                    <a:pt x="1616" y="510"/>
                  </a:lnTo>
                  <a:lnTo>
                    <a:pt x="1644" y="595"/>
                  </a:lnTo>
                  <a:lnTo>
                    <a:pt x="1616" y="652"/>
                  </a:lnTo>
                  <a:lnTo>
                    <a:pt x="1616" y="737"/>
                  </a:lnTo>
                  <a:lnTo>
                    <a:pt x="1673" y="822"/>
                  </a:lnTo>
                  <a:lnTo>
                    <a:pt x="1786" y="851"/>
                  </a:lnTo>
                  <a:lnTo>
                    <a:pt x="1786" y="794"/>
                  </a:lnTo>
                  <a:lnTo>
                    <a:pt x="1900" y="766"/>
                  </a:lnTo>
                  <a:lnTo>
                    <a:pt x="1928" y="851"/>
                  </a:lnTo>
                  <a:lnTo>
                    <a:pt x="2041" y="879"/>
                  </a:lnTo>
                  <a:lnTo>
                    <a:pt x="2098" y="822"/>
                  </a:lnTo>
                  <a:lnTo>
                    <a:pt x="2240" y="822"/>
                  </a:lnTo>
                  <a:lnTo>
                    <a:pt x="2297" y="851"/>
                  </a:lnTo>
                  <a:lnTo>
                    <a:pt x="2353" y="822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62" name="Freeform 722">
              <a:extLst>
                <a:ext uri="{FF2B5EF4-FFF2-40B4-BE49-F238E27FC236}">
                  <a16:creationId xmlns:a16="http://schemas.microsoft.com/office/drawing/2014/main" id="{2BFAA0F8-F86D-4B72-B272-0BFD4E527634}"/>
                </a:ext>
              </a:extLst>
            </p:cNvPr>
            <p:cNvSpPr>
              <a:spLocks/>
            </p:cNvSpPr>
            <p:nvPr/>
          </p:nvSpPr>
          <p:spPr bwMode="auto">
            <a:xfrm>
              <a:off x="4826" y="1125"/>
              <a:ext cx="794" cy="595"/>
            </a:xfrm>
            <a:custGeom>
              <a:avLst/>
              <a:gdLst>
                <a:gd name="T0" fmla="*/ 567 w 794"/>
                <a:gd name="T1" fmla="*/ 56 h 595"/>
                <a:gd name="T2" fmla="*/ 567 w 794"/>
                <a:gd name="T3" fmla="*/ 113 h 595"/>
                <a:gd name="T4" fmla="*/ 623 w 794"/>
                <a:gd name="T5" fmla="*/ 198 h 595"/>
                <a:gd name="T6" fmla="*/ 567 w 794"/>
                <a:gd name="T7" fmla="*/ 255 h 595"/>
                <a:gd name="T8" fmla="*/ 652 w 794"/>
                <a:gd name="T9" fmla="*/ 340 h 595"/>
                <a:gd name="T10" fmla="*/ 794 w 794"/>
                <a:gd name="T11" fmla="*/ 340 h 595"/>
                <a:gd name="T12" fmla="*/ 794 w 794"/>
                <a:gd name="T13" fmla="*/ 396 h 595"/>
                <a:gd name="T14" fmla="*/ 737 w 794"/>
                <a:gd name="T15" fmla="*/ 482 h 595"/>
                <a:gd name="T16" fmla="*/ 765 w 794"/>
                <a:gd name="T17" fmla="*/ 538 h 595"/>
                <a:gd name="T18" fmla="*/ 709 w 794"/>
                <a:gd name="T19" fmla="*/ 567 h 595"/>
                <a:gd name="T20" fmla="*/ 652 w 794"/>
                <a:gd name="T21" fmla="*/ 538 h 595"/>
                <a:gd name="T22" fmla="*/ 510 w 794"/>
                <a:gd name="T23" fmla="*/ 538 h 595"/>
                <a:gd name="T24" fmla="*/ 453 w 794"/>
                <a:gd name="T25" fmla="*/ 595 h 595"/>
                <a:gd name="T26" fmla="*/ 340 w 794"/>
                <a:gd name="T27" fmla="*/ 567 h 595"/>
                <a:gd name="T28" fmla="*/ 312 w 794"/>
                <a:gd name="T29" fmla="*/ 482 h 595"/>
                <a:gd name="T30" fmla="*/ 198 w 794"/>
                <a:gd name="T31" fmla="*/ 510 h 595"/>
                <a:gd name="T32" fmla="*/ 198 w 794"/>
                <a:gd name="T33" fmla="*/ 567 h 595"/>
                <a:gd name="T34" fmla="*/ 85 w 794"/>
                <a:gd name="T35" fmla="*/ 538 h 595"/>
                <a:gd name="T36" fmla="*/ 28 w 794"/>
                <a:gd name="T37" fmla="*/ 453 h 595"/>
                <a:gd name="T38" fmla="*/ 28 w 794"/>
                <a:gd name="T39" fmla="*/ 368 h 595"/>
                <a:gd name="T40" fmla="*/ 56 w 794"/>
                <a:gd name="T41" fmla="*/ 311 h 595"/>
                <a:gd name="T42" fmla="*/ 28 w 794"/>
                <a:gd name="T43" fmla="*/ 226 h 595"/>
                <a:gd name="T44" fmla="*/ 56 w 794"/>
                <a:gd name="T45" fmla="*/ 198 h 595"/>
                <a:gd name="T46" fmla="*/ 0 w 794"/>
                <a:gd name="T47" fmla="*/ 141 h 595"/>
                <a:gd name="T48" fmla="*/ 85 w 794"/>
                <a:gd name="T49" fmla="*/ 85 h 595"/>
                <a:gd name="T50" fmla="*/ 85 w 794"/>
                <a:gd name="T51" fmla="*/ 141 h 595"/>
                <a:gd name="T52" fmla="*/ 198 w 794"/>
                <a:gd name="T53" fmla="*/ 170 h 595"/>
                <a:gd name="T54" fmla="*/ 227 w 794"/>
                <a:gd name="T55" fmla="*/ 113 h 595"/>
                <a:gd name="T56" fmla="*/ 340 w 794"/>
                <a:gd name="T57" fmla="*/ 113 h 595"/>
                <a:gd name="T58" fmla="*/ 397 w 794"/>
                <a:gd name="T59" fmla="*/ 85 h 595"/>
                <a:gd name="T60" fmla="*/ 425 w 794"/>
                <a:gd name="T61" fmla="*/ 0 h 595"/>
                <a:gd name="T62" fmla="*/ 482 w 794"/>
                <a:gd name="T63" fmla="*/ 0 h 595"/>
                <a:gd name="T64" fmla="*/ 567 w 794"/>
                <a:gd name="T65" fmla="*/ 28 h 595"/>
                <a:gd name="T66" fmla="*/ 567 w 794"/>
                <a:gd name="T67" fmla="*/ 56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94" h="595">
                  <a:moveTo>
                    <a:pt x="567" y="56"/>
                  </a:moveTo>
                  <a:lnTo>
                    <a:pt x="567" y="113"/>
                  </a:lnTo>
                  <a:lnTo>
                    <a:pt x="623" y="198"/>
                  </a:lnTo>
                  <a:lnTo>
                    <a:pt x="567" y="255"/>
                  </a:lnTo>
                  <a:lnTo>
                    <a:pt x="652" y="340"/>
                  </a:lnTo>
                  <a:lnTo>
                    <a:pt x="794" y="340"/>
                  </a:lnTo>
                  <a:lnTo>
                    <a:pt x="794" y="396"/>
                  </a:lnTo>
                  <a:lnTo>
                    <a:pt x="737" y="482"/>
                  </a:lnTo>
                  <a:lnTo>
                    <a:pt x="765" y="538"/>
                  </a:lnTo>
                  <a:lnTo>
                    <a:pt x="709" y="567"/>
                  </a:lnTo>
                  <a:lnTo>
                    <a:pt x="652" y="538"/>
                  </a:lnTo>
                  <a:lnTo>
                    <a:pt x="510" y="538"/>
                  </a:lnTo>
                  <a:lnTo>
                    <a:pt x="453" y="595"/>
                  </a:lnTo>
                  <a:lnTo>
                    <a:pt x="340" y="567"/>
                  </a:lnTo>
                  <a:lnTo>
                    <a:pt x="312" y="482"/>
                  </a:lnTo>
                  <a:lnTo>
                    <a:pt x="198" y="510"/>
                  </a:lnTo>
                  <a:lnTo>
                    <a:pt x="198" y="567"/>
                  </a:lnTo>
                  <a:lnTo>
                    <a:pt x="85" y="538"/>
                  </a:lnTo>
                  <a:lnTo>
                    <a:pt x="28" y="453"/>
                  </a:lnTo>
                  <a:lnTo>
                    <a:pt x="28" y="368"/>
                  </a:lnTo>
                  <a:lnTo>
                    <a:pt x="56" y="311"/>
                  </a:lnTo>
                  <a:lnTo>
                    <a:pt x="28" y="226"/>
                  </a:lnTo>
                  <a:lnTo>
                    <a:pt x="56" y="198"/>
                  </a:lnTo>
                  <a:lnTo>
                    <a:pt x="0" y="141"/>
                  </a:lnTo>
                  <a:lnTo>
                    <a:pt x="85" y="85"/>
                  </a:lnTo>
                  <a:lnTo>
                    <a:pt x="85" y="141"/>
                  </a:lnTo>
                  <a:lnTo>
                    <a:pt x="198" y="170"/>
                  </a:lnTo>
                  <a:lnTo>
                    <a:pt x="227" y="113"/>
                  </a:lnTo>
                  <a:lnTo>
                    <a:pt x="340" y="113"/>
                  </a:lnTo>
                  <a:lnTo>
                    <a:pt x="397" y="85"/>
                  </a:lnTo>
                  <a:lnTo>
                    <a:pt x="425" y="0"/>
                  </a:lnTo>
                  <a:lnTo>
                    <a:pt x="482" y="0"/>
                  </a:lnTo>
                  <a:lnTo>
                    <a:pt x="567" y="28"/>
                  </a:lnTo>
                  <a:lnTo>
                    <a:pt x="567" y="56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64" name="Freeform 724">
              <a:extLst>
                <a:ext uri="{FF2B5EF4-FFF2-40B4-BE49-F238E27FC236}">
                  <a16:creationId xmlns:a16="http://schemas.microsoft.com/office/drawing/2014/main" id="{16ECC6F7-5FAF-40FA-8F0B-D730C49437F3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9" y="302"/>
              <a:ext cx="1729" cy="993"/>
            </a:xfrm>
            <a:custGeom>
              <a:avLst/>
              <a:gdLst>
                <a:gd name="T0" fmla="*/ 1701 w 1729"/>
                <a:gd name="T1" fmla="*/ 823 h 993"/>
                <a:gd name="T2" fmla="*/ 1389 w 1729"/>
                <a:gd name="T3" fmla="*/ 823 h 993"/>
                <a:gd name="T4" fmla="*/ 1304 w 1729"/>
                <a:gd name="T5" fmla="*/ 908 h 993"/>
                <a:gd name="T6" fmla="*/ 1134 w 1729"/>
                <a:gd name="T7" fmla="*/ 936 h 993"/>
                <a:gd name="T8" fmla="*/ 992 w 1729"/>
                <a:gd name="T9" fmla="*/ 964 h 993"/>
                <a:gd name="T10" fmla="*/ 907 w 1729"/>
                <a:gd name="T11" fmla="*/ 964 h 993"/>
                <a:gd name="T12" fmla="*/ 793 w 1729"/>
                <a:gd name="T13" fmla="*/ 879 h 993"/>
                <a:gd name="T14" fmla="*/ 510 w 1729"/>
                <a:gd name="T15" fmla="*/ 879 h 993"/>
                <a:gd name="T16" fmla="*/ 396 w 1729"/>
                <a:gd name="T17" fmla="*/ 823 h 993"/>
                <a:gd name="T18" fmla="*/ 340 w 1729"/>
                <a:gd name="T19" fmla="*/ 738 h 993"/>
                <a:gd name="T20" fmla="*/ 283 w 1729"/>
                <a:gd name="T21" fmla="*/ 596 h 993"/>
                <a:gd name="T22" fmla="*/ 198 w 1729"/>
                <a:gd name="T23" fmla="*/ 567 h 993"/>
                <a:gd name="T24" fmla="*/ 170 w 1729"/>
                <a:gd name="T25" fmla="*/ 652 h 993"/>
                <a:gd name="T26" fmla="*/ 113 w 1729"/>
                <a:gd name="T27" fmla="*/ 596 h 993"/>
                <a:gd name="T28" fmla="*/ 56 w 1729"/>
                <a:gd name="T29" fmla="*/ 426 h 993"/>
                <a:gd name="T30" fmla="*/ 141 w 1729"/>
                <a:gd name="T31" fmla="*/ 426 h 993"/>
                <a:gd name="T32" fmla="*/ 170 w 1729"/>
                <a:gd name="T33" fmla="*/ 284 h 993"/>
                <a:gd name="T34" fmla="*/ 113 w 1729"/>
                <a:gd name="T35" fmla="*/ 171 h 993"/>
                <a:gd name="T36" fmla="*/ 113 w 1729"/>
                <a:gd name="T37" fmla="*/ 114 h 993"/>
                <a:gd name="T38" fmla="*/ 311 w 1729"/>
                <a:gd name="T39" fmla="*/ 85 h 993"/>
                <a:gd name="T40" fmla="*/ 425 w 1729"/>
                <a:gd name="T41" fmla="*/ 85 h 993"/>
                <a:gd name="T42" fmla="*/ 510 w 1729"/>
                <a:gd name="T43" fmla="*/ 114 h 993"/>
                <a:gd name="T44" fmla="*/ 453 w 1729"/>
                <a:gd name="T45" fmla="*/ 199 h 993"/>
                <a:gd name="T46" fmla="*/ 368 w 1729"/>
                <a:gd name="T47" fmla="*/ 256 h 993"/>
                <a:gd name="T48" fmla="*/ 396 w 1729"/>
                <a:gd name="T49" fmla="*/ 369 h 993"/>
                <a:gd name="T50" fmla="*/ 482 w 1729"/>
                <a:gd name="T51" fmla="*/ 482 h 993"/>
                <a:gd name="T52" fmla="*/ 652 w 1729"/>
                <a:gd name="T53" fmla="*/ 397 h 993"/>
                <a:gd name="T54" fmla="*/ 765 w 1729"/>
                <a:gd name="T55" fmla="*/ 482 h 993"/>
                <a:gd name="T56" fmla="*/ 1020 w 1729"/>
                <a:gd name="T57" fmla="*/ 511 h 993"/>
                <a:gd name="T58" fmla="*/ 1162 w 1729"/>
                <a:gd name="T59" fmla="*/ 397 h 993"/>
                <a:gd name="T60" fmla="*/ 1247 w 1729"/>
                <a:gd name="T61" fmla="*/ 567 h 993"/>
                <a:gd name="T62" fmla="*/ 1332 w 1729"/>
                <a:gd name="T63" fmla="*/ 567 h 993"/>
                <a:gd name="T64" fmla="*/ 1559 w 1729"/>
                <a:gd name="T65" fmla="*/ 567 h 993"/>
                <a:gd name="T66" fmla="*/ 1729 w 1729"/>
                <a:gd name="T67" fmla="*/ 766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729" h="993">
                  <a:moveTo>
                    <a:pt x="1729" y="766"/>
                  </a:moveTo>
                  <a:lnTo>
                    <a:pt x="1701" y="823"/>
                  </a:lnTo>
                  <a:lnTo>
                    <a:pt x="1474" y="851"/>
                  </a:lnTo>
                  <a:lnTo>
                    <a:pt x="1389" y="823"/>
                  </a:lnTo>
                  <a:lnTo>
                    <a:pt x="1332" y="823"/>
                  </a:lnTo>
                  <a:lnTo>
                    <a:pt x="1304" y="908"/>
                  </a:lnTo>
                  <a:lnTo>
                    <a:pt x="1247" y="936"/>
                  </a:lnTo>
                  <a:lnTo>
                    <a:pt x="1134" y="936"/>
                  </a:lnTo>
                  <a:lnTo>
                    <a:pt x="1105" y="993"/>
                  </a:lnTo>
                  <a:lnTo>
                    <a:pt x="992" y="964"/>
                  </a:lnTo>
                  <a:lnTo>
                    <a:pt x="992" y="908"/>
                  </a:lnTo>
                  <a:lnTo>
                    <a:pt x="907" y="964"/>
                  </a:lnTo>
                  <a:lnTo>
                    <a:pt x="793" y="964"/>
                  </a:lnTo>
                  <a:lnTo>
                    <a:pt x="793" y="879"/>
                  </a:lnTo>
                  <a:lnTo>
                    <a:pt x="708" y="908"/>
                  </a:lnTo>
                  <a:lnTo>
                    <a:pt x="510" y="879"/>
                  </a:lnTo>
                  <a:lnTo>
                    <a:pt x="482" y="823"/>
                  </a:lnTo>
                  <a:lnTo>
                    <a:pt x="396" y="823"/>
                  </a:lnTo>
                  <a:lnTo>
                    <a:pt x="396" y="766"/>
                  </a:lnTo>
                  <a:lnTo>
                    <a:pt x="340" y="738"/>
                  </a:lnTo>
                  <a:lnTo>
                    <a:pt x="340" y="652"/>
                  </a:lnTo>
                  <a:lnTo>
                    <a:pt x="283" y="596"/>
                  </a:lnTo>
                  <a:lnTo>
                    <a:pt x="198" y="624"/>
                  </a:lnTo>
                  <a:lnTo>
                    <a:pt x="198" y="567"/>
                  </a:lnTo>
                  <a:lnTo>
                    <a:pt x="170" y="596"/>
                  </a:lnTo>
                  <a:lnTo>
                    <a:pt x="170" y="652"/>
                  </a:lnTo>
                  <a:lnTo>
                    <a:pt x="113" y="652"/>
                  </a:lnTo>
                  <a:lnTo>
                    <a:pt x="113" y="596"/>
                  </a:lnTo>
                  <a:lnTo>
                    <a:pt x="0" y="539"/>
                  </a:lnTo>
                  <a:lnTo>
                    <a:pt x="56" y="426"/>
                  </a:lnTo>
                  <a:lnTo>
                    <a:pt x="113" y="454"/>
                  </a:lnTo>
                  <a:lnTo>
                    <a:pt x="141" y="426"/>
                  </a:lnTo>
                  <a:lnTo>
                    <a:pt x="113" y="397"/>
                  </a:lnTo>
                  <a:lnTo>
                    <a:pt x="170" y="284"/>
                  </a:lnTo>
                  <a:lnTo>
                    <a:pt x="170" y="199"/>
                  </a:lnTo>
                  <a:lnTo>
                    <a:pt x="113" y="171"/>
                  </a:lnTo>
                  <a:lnTo>
                    <a:pt x="141" y="142"/>
                  </a:lnTo>
                  <a:lnTo>
                    <a:pt x="113" y="114"/>
                  </a:lnTo>
                  <a:lnTo>
                    <a:pt x="283" y="57"/>
                  </a:lnTo>
                  <a:lnTo>
                    <a:pt x="311" y="85"/>
                  </a:lnTo>
                  <a:lnTo>
                    <a:pt x="425" y="0"/>
                  </a:lnTo>
                  <a:lnTo>
                    <a:pt x="425" y="85"/>
                  </a:lnTo>
                  <a:lnTo>
                    <a:pt x="482" y="85"/>
                  </a:lnTo>
                  <a:lnTo>
                    <a:pt x="510" y="114"/>
                  </a:lnTo>
                  <a:lnTo>
                    <a:pt x="482" y="199"/>
                  </a:lnTo>
                  <a:lnTo>
                    <a:pt x="453" y="199"/>
                  </a:lnTo>
                  <a:lnTo>
                    <a:pt x="425" y="256"/>
                  </a:lnTo>
                  <a:lnTo>
                    <a:pt x="368" y="256"/>
                  </a:lnTo>
                  <a:lnTo>
                    <a:pt x="340" y="341"/>
                  </a:lnTo>
                  <a:lnTo>
                    <a:pt x="396" y="369"/>
                  </a:lnTo>
                  <a:lnTo>
                    <a:pt x="396" y="426"/>
                  </a:lnTo>
                  <a:lnTo>
                    <a:pt x="482" y="482"/>
                  </a:lnTo>
                  <a:lnTo>
                    <a:pt x="595" y="454"/>
                  </a:lnTo>
                  <a:lnTo>
                    <a:pt x="652" y="397"/>
                  </a:lnTo>
                  <a:lnTo>
                    <a:pt x="708" y="511"/>
                  </a:lnTo>
                  <a:lnTo>
                    <a:pt x="765" y="482"/>
                  </a:lnTo>
                  <a:lnTo>
                    <a:pt x="935" y="567"/>
                  </a:lnTo>
                  <a:lnTo>
                    <a:pt x="1020" y="511"/>
                  </a:lnTo>
                  <a:lnTo>
                    <a:pt x="1020" y="454"/>
                  </a:lnTo>
                  <a:lnTo>
                    <a:pt x="1162" y="397"/>
                  </a:lnTo>
                  <a:lnTo>
                    <a:pt x="1219" y="454"/>
                  </a:lnTo>
                  <a:lnTo>
                    <a:pt x="1247" y="567"/>
                  </a:lnTo>
                  <a:lnTo>
                    <a:pt x="1304" y="596"/>
                  </a:lnTo>
                  <a:lnTo>
                    <a:pt x="1332" y="567"/>
                  </a:lnTo>
                  <a:lnTo>
                    <a:pt x="1417" y="596"/>
                  </a:lnTo>
                  <a:lnTo>
                    <a:pt x="1559" y="567"/>
                  </a:lnTo>
                  <a:lnTo>
                    <a:pt x="1587" y="652"/>
                  </a:lnTo>
                  <a:lnTo>
                    <a:pt x="1729" y="766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66" name="Freeform 726">
              <a:extLst>
                <a:ext uri="{FF2B5EF4-FFF2-40B4-BE49-F238E27FC236}">
                  <a16:creationId xmlns:a16="http://schemas.microsoft.com/office/drawing/2014/main" id="{3CF3B189-E081-4ABF-932A-38FF1B746272}"/>
                </a:ext>
              </a:extLst>
            </p:cNvPr>
            <p:cNvSpPr>
              <a:spLocks/>
            </p:cNvSpPr>
            <p:nvPr/>
          </p:nvSpPr>
          <p:spPr bwMode="auto">
            <a:xfrm>
              <a:off x="4259" y="104"/>
              <a:ext cx="850" cy="765"/>
            </a:xfrm>
            <a:custGeom>
              <a:avLst/>
              <a:gdLst>
                <a:gd name="T0" fmla="*/ 85 w 850"/>
                <a:gd name="T1" fmla="*/ 198 h 765"/>
                <a:gd name="T2" fmla="*/ 85 w 850"/>
                <a:gd name="T3" fmla="*/ 283 h 765"/>
                <a:gd name="T4" fmla="*/ 142 w 850"/>
                <a:gd name="T5" fmla="*/ 283 h 765"/>
                <a:gd name="T6" fmla="*/ 170 w 850"/>
                <a:gd name="T7" fmla="*/ 312 h 765"/>
                <a:gd name="T8" fmla="*/ 142 w 850"/>
                <a:gd name="T9" fmla="*/ 397 h 765"/>
                <a:gd name="T10" fmla="*/ 113 w 850"/>
                <a:gd name="T11" fmla="*/ 397 h 765"/>
                <a:gd name="T12" fmla="*/ 85 w 850"/>
                <a:gd name="T13" fmla="*/ 454 h 765"/>
                <a:gd name="T14" fmla="*/ 28 w 850"/>
                <a:gd name="T15" fmla="*/ 454 h 765"/>
                <a:gd name="T16" fmla="*/ 0 w 850"/>
                <a:gd name="T17" fmla="*/ 539 h 765"/>
                <a:gd name="T18" fmla="*/ 56 w 850"/>
                <a:gd name="T19" fmla="*/ 567 h 765"/>
                <a:gd name="T20" fmla="*/ 56 w 850"/>
                <a:gd name="T21" fmla="*/ 624 h 765"/>
                <a:gd name="T22" fmla="*/ 142 w 850"/>
                <a:gd name="T23" fmla="*/ 680 h 765"/>
                <a:gd name="T24" fmla="*/ 255 w 850"/>
                <a:gd name="T25" fmla="*/ 652 h 765"/>
                <a:gd name="T26" fmla="*/ 312 w 850"/>
                <a:gd name="T27" fmla="*/ 595 h 765"/>
                <a:gd name="T28" fmla="*/ 368 w 850"/>
                <a:gd name="T29" fmla="*/ 709 h 765"/>
                <a:gd name="T30" fmla="*/ 425 w 850"/>
                <a:gd name="T31" fmla="*/ 680 h 765"/>
                <a:gd name="T32" fmla="*/ 595 w 850"/>
                <a:gd name="T33" fmla="*/ 765 h 765"/>
                <a:gd name="T34" fmla="*/ 680 w 850"/>
                <a:gd name="T35" fmla="*/ 709 h 765"/>
                <a:gd name="T36" fmla="*/ 680 w 850"/>
                <a:gd name="T37" fmla="*/ 652 h 765"/>
                <a:gd name="T38" fmla="*/ 822 w 850"/>
                <a:gd name="T39" fmla="*/ 595 h 765"/>
                <a:gd name="T40" fmla="*/ 850 w 850"/>
                <a:gd name="T41" fmla="*/ 510 h 765"/>
                <a:gd name="T42" fmla="*/ 822 w 850"/>
                <a:gd name="T43" fmla="*/ 397 h 765"/>
                <a:gd name="T44" fmla="*/ 765 w 850"/>
                <a:gd name="T45" fmla="*/ 369 h 765"/>
                <a:gd name="T46" fmla="*/ 765 w 850"/>
                <a:gd name="T47" fmla="*/ 312 h 765"/>
                <a:gd name="T48" fmla="*/ 680 w 850"/>
                <a:gd name="T49" fmla="*/ 227 h 765"/>
                <a:gd name="T50" fmla="*/ 510 w 850"/>
                <a:gd name="T51" fmla="*/ 170 h 765"/>
                <a:gd name="T52" fmla="*/ 510 w 850"/>
                <a:gd name="T53" fmla="*/ 142 h 765"/>
                <a:gd name="T54" fmla="*/ 453 w 850"/>
                <a:gd name="T55" fmla="*/ 85 h 765"/>
                <a:gd name="T56" fmla="*/ 453 w 850"/>
                <a:gd name="T57" fmla="*/ 57 h 765"/>
                <a:gd name="T58" fmla="*/ 397 w 850"/>
                <a:gd name="T59" fmla="*/ 0 h 765"/>
                <a:gd name="T60" fmla="*/ 198 w 850"/>
                <a:gd name="T61" fmla="*/ 170 h 765"/>
                <a:gd name="T62" fmla="*/ 85 w 850"/>
                <a:gd name="T63" fmla="*/ 198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50" h="765">
                  <a:moveTo>
                    <a:pt x="85" y="198"/>
                  </a:moveTo>
                  <a:lnTo>
                    <a:pt x="85" y="283"/>
                  </a:lnTo>
                  <a:lnTo>
                    <a:pt x="142" y="283"/>
                  </a:lnTo>
                  <a:lnTo>
                    <a:pt x="170" y="312"/>
                  </a:lnTo>
                  <a:lnTo>
                    <a:pt x="142" y="397"/>
                  </a:lnTo>
                  <a:lnTo>
                    <a:pt x="113" y="397"/>
                  </a:lnTo>
                  <a:lnTo>
                    <a:pt x="85" y="454"/>
                  </a:lnTo>
                  <a:lnTo>
                    <a:pt x="28" y="454"/>
                  </a:lnTo>
                  <a:lnTo>
                    <a:pt x="0" y="539"/>
                  </a:lnTo>
                  <a:lnTo>
                    <a:pt x="56" y="567"/>
                  </a:lnTo>
                  <a:lnTo>
                    <a:pt x="56" y="624"/>
                  </a:lnTo>
                  <a:lnTo>
                    <a:pt x="142" y="680"/>
                  </a:lnTo>
                  <a:lnTo>
                    <a:pt x="255" y="652"/>
                  </a:lnTo>
                  <a:lnTo>
                    <a:pt x="312" y="595"/>
                  </a:lnTo>
                  <a:lnTo>
                    <a:pt x="368" y="709"/>
                  </a:lnTo>
                  <a:lnTo>
                    <a:pt x="425" y="680"/>
                  </a:lnTo>
                  <a:lnTo>
                    <a:pt x="595" y="765"/>
                  </a:lnTo>
                  <a:lnTo>
                    <a:pt x="680" y="709"/>
                  </a:lnTo>
                  <a:lnTo>
                    <a:pt x="680" y="652"/>
                  </a:lnTo>
                  <a:lnTo>
                    <a:pt x="822" y="595"/>
                  </a:lnTo>
                  <a:lnTo>
                    <a:pt x="850" y="510"/>
                  </a:lnTo>
                  <a:lnTo>
                    <a:pt x="822" y="397"/>
                  </a:lnTo>
                  <a:lnTo>
                    <a:pt x="765" y="369"/>
                  </a:lnTo>
                  <a:lnTo>
                    <a:pt x="765" y="312"/>
                  </a:lnTo>
                  <a:lnTo>
                    <a:pt x="680" y="227"/>
                  </a:lnTo>
                  <a:lnTo>
                    <a:pt x="510" y="170"/>
                  </a:lnTo>
                  <a:lnTo>
                    <a:pt x="510" y="142"/>
                  </a:lnTo>
                  <a:lnTo>
                    <a:pt x="453" y="85"/>
                  </a:lnTo>
                  <a:lnTo>
                    <a:pt x="453" y="57"/>
                  </a:lnTo>
                  <a:lnTo>
                    <a:pt x="397" y="0"/>
                  </a:lnTo>
                  <a:lnTo>
                    <a:pt x="198" y="170"/>
                  </a:lnTo>
                  <a:lnTo>
                    <a:pt x="85" y="19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67" name="Freeform 727">
              <a:extLst>
                <a:ext uri="{FF2B5EF4-FFF2-40B4-BE49-F238E27FC236}">
                  <a16:creationId xmlns:a16="http://schemas.microsoft.com/office/drawing/2014/main" id="{419A56E1-52D8-4187-83A7-E14A395EB04E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2" y="2230"/>
              <a:ext cx="1021" cy="1077"/>
            </a:xfrm>
            <a:custGeom>
              <a:avLst/>
              <a:gdLst>
                <a:gd name="T0" fmla="*/ 794 w 1021"/>
                <a:gd name="T1" fmla="*/ 1049 h 1077"/>
                <a:gd name="T2" fmla="*/ 737 w 1021"/>
                <a:gd name="T3" fmla="*/ 1077 h 1077"/>
                <a:gd name="T4" fmla="*/ 709 w 1021"/>
                <a:gd name="T5" fmla="*/ 1021 h 1077"/>
                <a:gd name="T6" fmla="*/ 596 w 1021"/>
                <a:gd name="T7" fmla="*/ 992 h 1077"/>
                <a:gd name="T8" fmla="*/ 539 w 1021"/>
                <a:gd name="T9" fmla="*/ 1021 h 1077"/>
                <a:gd name="T10" fmla="*/ 482 w 1021"/>
                <a:gd name="T11" fmla="*/ 964 h 1077"/>
                <a:gd name="T12" fmla="*/ 482 w 1021"/>
                <a:gd name="T13" fmla="*/ 907 h 1077"/>
                <a:gd name="T14" fmla="*/ 454 w 1021"/>
                <a:gd name="T15" fmla="*/ 879 h 1077"/>
                <a:gd name="T16" fmla="*/ 482 w 1021"/>
                <a:gd name="T17" fmla="*/ 851 h 1077"/>
                <a:gd name="T18" fmla="*/ 426 w 1021"/>
                <a:gd name="T19" fmla="*/ 794 h 1077"/>
                <a:gd name="T20" fmla="*/ 369 w 1021"/>
                <a:gd name="T21" fmla="*/ 822 h 1077"/>
                <a:gd name="T22" fmla="*/ 312 w 1021"/>
                <a:gd name="T23" fmla="*/ 794 h 1077"/>
                <a:gd name="T24" fmla="*/ 284 w 1021"/>
                <a:gd name="T25" fmla="*/ 822 h 1077"/>
                <a:gd name="T26" fmla="*/ 227 w 1021"/>
                <a:gd name="T27" fmla="*/ 766 h 1077"/>
                <a:gd name="T28" fmla="*/ 142 w 1021"/>
                <a:gd name="T29" fmla="*/ 822 h 1077"/>
                <a:gd name="T30" fmla="*/ 29 w 1021"/>
                <a:gd name="T31" fmla="*/ 766 h 1077"/>
                <a:gd name="T32" fmla="*/ 29 w 1021"/>
                <a:gd name="T33" fmla="*/ 737 h 1077"/>
                <a:gd name="T34" fmla="*/ 0 w 1021"/>
                <a:gd name="T35" fmla="*/ 681 h 1077"/>
                <a:gd name="T36" fmla="*/ 114 w 1021"/>
                <a:gd name="T37" fmla="*/ 539 h 1077"/>
                <a:gd name="T38" fmla="*/ 227 w 1021"/>
                <a:gd name="T39" fmla="*/ 511 h 1077"/>
                <a:gd name="T40" fmla="*/ 256 w 1021"/>
                <a:gd name="T41" fmla="*/ 369 h 1077"/>
                <a:gd name="T42" fmla="*/ 256 w 1021"/>
                <a:gd name="T43" fmla="*/ 340 h 1077"/>
                <a:gd name="T44" fmla="*/ 312 w 1021"/>
                <a:gd name="T45" fmla="*/ 255 h 1077"/>
                <a:gd name="T46" fmla="*/ 284 w 1021"/>
                <a:gd name="T47" fmla="*/ 227 h 1077"/>
                <a:gd name="T48" fmla="*/ 284 w 1021"/>
                <a:gd name="T49" fmla="*/ 199 h 1077"/>
                <a:gd name="T50" fmla="*/ 341 w 1021"/>
                <a:gd name="T51" fmla="*/ 199 h 1077"/>
                <a:gd name="T52" fmla="*/ 397 w 1021"/>
                <a:gd name="T53" fmla="*/ 170 h 1077"/>
                <a:gd name="T54" fmla="*/ 397 w 1021"/>
                <a:gd name="T55" fmla="*/ 142 h 1077"/>
                <a:gd name="T56" fmla="*/ 482 w 1021"/>
                <a:gd name="T57" fmla="*/ 85 h 1077"/>
                <a:gd name="T58" fmla="*/ 482 w 1021"/>
                <a:gd name="T59" fmla="*/ 29 h 1077"/>
                <a:gd name="T60" fmla="*/ 511 w 1021"/>
                <a:gd name="T61" fmla="*/ 0 h 1077"/>
                <a:gd name="T62" fmla="*/ 681 w 1021"/>
                <a:gd name="T63" fmla="*/ 0 h 1077"/>
                <a:gd name="T64" fmla="*/ 908 w 1021"/>
                <a:gd name="T65" fmla="*/ 114 h 1077"/>
                <a:gd name="T66" fmla="*/ 908 w 1021"/>
                <a:gd name="T67" fmla="*/ 142 h 1077"/>
                <a:gd name="T68" fmla="*/ 1021 w 1021"/>
                <a:gd name="T69" fmla="*/ 170 h 1077"/>
                <a:gd name="T70" fmla="*/ 879 w 1021"/>
                <a:gd name="T71" fmla="*/ 284 h 1077"/>
                <a:gd name="T72" fmla="*/ 908 w 1021"/>
                <a:gd name="T73" fmla="*/ 454 h 1077"/>
                <a:gd name="T74" fmla="*/ 851 w 1021"/>
                <a:gd name="T75" fmla="*/ 567 h 1077"/>
                <a:gd name="T76" fmla="*/ 879 w 1021"/>
                <a:gd name="T77" fmla="*/ 624 h 1077"/>
                <a:gd name="T78" fmla="*/ 851 w 1021"/>
                <a:gd name="T79" fmla="*/ 709 h 1077"/>
                <a:gd name="T80" fmla="*/ 851 w 1021"/>
                <a:gd name="T81" fmla="*/ 766 h 1077"/>
                <a:gd name="T82" fmla="*/ 823 w 1021"/>
                <a:gd name="T83" fmla="*/ 794 h 1077"/>
                <a:gd name="T84" fmla="*/ 879 w 1021"/>
                <a:gd name="T85" fmla="*/ 879 h 1077"/>
                <a:gd name="T86" fmla="*/ 794 w 1021"/>
                <a:gd name="T87" fmla="*/ 1049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021" h="1077">
                  <a:moveTo>
                    <a:pt x="794" y="1049"/>
                  </a:moveTo>
                  <a:lnTo>
                    <a:pt x="737" y="1077"/>
                  </a:lnTo>
                  <a:lnTo>
                    <a:pt x="709" y="1021"/>
                  </a:lnTo>
                  <a:lnTo>
                    <a:pt x="596" y="992"/>
                  </a:lnTo>
                  <a:lnTo>
                    <a:pt x="539" y="1021"/>
                  </a:lnTo>
                  <a:lnTo>
                    <a:pt x="482" y="964"/>
                  </a:lnTo>
                  <a:lnTo>
                    <a:pt x="482" y="907"/>
                  </a:lnTo>
                  <a:lnTo>
                    <a:pt x="454" y="879"/>
                  </a:lnTo>
                  <a:lnTo>
                    <a:pt x="482" y="851"/>
                  </a:lnTo>
                  <a:lnTo>
                    <a:pt x="426" y="794"/>
                  </a:lnTo>
                  <a:lnTo>
                    <a:pt x="369" y="822"/>
                  </a:lnTo>
                  <a:lnTo>
                    <a:pt x="312" y="794"/>
                  </a:lnTo>
                  <a:lnTo>
                    <a:pt x="284" y="822"/>
                  </a:lnTo>
                  <a:lnTo>
                    <a:pt x="227" y="766"/>
                  </a:lnTo>
                  <a:lnTo>
                    <a:pt x="142" y="822"/>
                  </a:lnTo>
                  <a:lnTo>
                    <a:pt x="29" y="766"/>
                  </a:lnTo>
                  <a:lnTo>
                    <a:pt x="29" y="737"/>
                  </a:lnTo>
                  <a:lnTo>
                    <a:pt x="0" y="681"/>
                  </a:lnTo>
                  <a:lnTo>
                    <a:pt x="114" y="539"/>
                  </a:lnTo>
                  <a:lnTo>
                    <a:pt x="227" y="511"/>
                  </a:lnTo>
                  <a:lnTo>
                    <a:pt x="256" y="369"/>
                  </a:lnTo>
                  <a:lnTo>
                    <a:pt x="256" y="340"/>
                  </a:lnTo>
                  <a:lnTo>
                    <a:pt x="312" y="255"/>
                  </a:lnTo>
                  <a:lnTo>
                    <a:pt x="284" y="227"/>
                  </a:lnTo>
                  <a:lnTo>
                    <a:pt x="284" y="199"/>
                  </a:lnTo>
                  <a:lnTo>
                    <a:pt x="341" y="199"/>
                  </a:lnTo>
                  <a:lnTo>
                    <a:pt x="397" y="170"/>
                  </a:lnTo>
                  <a:lnTo>
                    <a:pt x="397" y="142"/>
                  </a:lnTo>
                  <a:lnTo>
                    <a:pt x="482" y="85"/>
                  </a:lnTo>
                  <a:lnTo>
                    <a:pt x="482" y="29"/>
                  </a:lnTo>
                  <a:lnTo>
                    <a:pt x="511" y="0"/>
                  </a:lnTo>
                  <a:lnTo>
                    <a:pt x="681" y="0"/>
                  </a:lnTo>
                  <a:lnTo>
                    <a:pt x="908" y="114"/>
                  </a:lnTo>
                  <a:lnTo>
                    <a:pt x="908" y="142"/>
                  </a:lnTo>
                  <a:lnTo>
                    <a:pt x="1021" y="170"/>
                  </a:lnTo>
                  <a:lnTo>
                    <a:pt x="879" y="284"/>
                  </a:lnTo>
                  <a:lnTo>
                    <a:pt x="908" y="454"/>
                  </a:lnTo>
                  <a:lnTo>
                    <a:pt x="851" y="567"/>
                  </a:lnTo>
                  <a:lnTo>
                    <a:pt x="879" y="624"/>
                  </a:lnTo>
                  <a:lnTo>
                    <a:pt x="851" y="709"/>
                  </a:lnTo>
                  <a:lnTo>
                    <a:pt x="851" y="766"/>
                  </a:lnTo>
                  <a:lnTo>
                    <a:pt x="823" y="794"/>
                  </a:lnTo>
                  <a:lnTo>
                    <a:pt x="879" y="879"/>
                  </a:lnTo>
                  <a:lnTo>
                    <a:pt x="794" y="1049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68" name="Freeform 728">
              <a:extLst>
                <a:ext uri="{FF2B5EF4-FFF2-40B4-BE49-F238E27FC236}">
                  <a16:creationId xmlns:a16="http://schemas.microsoft.com/office/drawing/2014/main" id="{61DBFB44-807D-4910-8E92-3B8996B2FC44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3336"/>
              <a:ext cx="1106" cy="1502"/>
            </a:xfrm>
            <a:custGeom>
              <a:avLst/>
              <a:gdLst>
                <a:gd name="T0" fmla="*/ 766 w 1106"/>
                <a:gd name="T1" fmla="*/ 28 h 1502"/>
                <a:gd name="T2" fmla="*/ 879 w 1106"/>
                <a:gd name="T3" fmla="*/ 312 h 1502"/>
                <a:gd name="T4" fmla="*/ 936 w 1106"/>
                <a:gd name="T5" fmla="*/ 425 h 1502"/>
                <a:gd name="T6" fmla="*/ 879 w 1106"/>
                <a:gd name="T7" fmla="*/ 624 h 1502"/>
                <a:gd name="T8" fmla="*/ 964 w 1106"/>
                <a:gd name="T9" fmla="*/ 709 h 1502"/>
                <a:gd name="T10" fmla="*/ 1106 w 1106"/>
                <a:gd name="T11" fmla="*/ 1077 h 1502"/>
                <a:gd name="T12" fmla="*/ 1077 w 1106"/>
                <a:gd name="T13" fmla="*/ 1191 h 1502"/>
                <a:gd name="T14" fmla="*/ 992 w 1106"/>
                <a:gd name="T15" fmla="*/ 1219 h 1502"/>
                <a:gd name="T16" fmla="*/ 879 w 1106"/>
                <a:gd name="T17" fmla="*/ 1219 h 1502"/>
                <a:gd name="T18" fmla="*/ 766 w 1106"/>
                <a:gd name="T19" fmla="*/ 1162 h 1502"/>
                <a:gd name="T20" fmla="*/ 737 w 1106"/>
                <a:gd name="T21" fmla="*/ 1502 h 1502"/>
                <a:gd name="T22" fmla="*/ 567 w 1106"/>
                <a:gd name="T23" fmla="*/ 1502 h 1502"/>
                <a:gd name="T24" fmla="*/ 369 w 1106"/>
                <a:gd name="T25" fmla="*/ 1474 h 1502"/>
                <a:gd name="T26" fmla="*/ 312 w 1106"/>
                <a:gd name="T27" fmla="*/ 1276 h 1502"/>
                <a:gd name="T28" fmla="*/ 312 w 1106"/>
                <a:gd name="T29" fmla="*/ 1134 h 1502"/>
                <a:gd name="T30" fmla="*/ 227 w 1106"/>
                <a:gd name="T31" fmla="*/ 1049 h 1502"/>
                <a:gd name="T32" fmla="*/ 227 w 1106"/>
                <a:gd name="T33" fmla="*/ 794 h 1502"/>
                <a:gd name="T34" fmla="*/ 284 w 1106"/>
                <a:gd name="T35" fmla="*/ 624 h 1502"/>
                <a:gd name="T36" fmla="*/ 284 w 1106"/>
                <a:gd name="T37" fmla="*/ 312 h 1502"/>
                <a:gd name="T38" fmla="*/ 85 w 1106"/>
                <a:gd name="T39" fmla="*/ 283 h 1502"/>
                <a:gd name="T40" fmla="*/ 57 w 1106"/>
                <a:gd name="T41" fmla="*/ 198 h 1502"/>
                <a:gd name="T42" fmla="*/ 170 w 1106"/>
                <a:gd name="T43" fmla="*/ 113 h 1502"/>
                <a:gd name="T44" fmla="*/ 284 w 1106"/>
                <a:gd name="T45" fmla="*/ 0 h 1502"/>
                <a:gd name="T46" fmla="*/ 397 w 1106"/>
                <a:gd name="T47" fmla="*/ 198 h 1502"/>
                <a:gd name="T48" fmla="*/ 397 w 1106"/>
                <a:gd name="T49" fmla="*/ 255 h 1502"/>
                <a:gd name="T50" fmla="*/ 425 w 1106"/>
                <a:gd name="T51" fmla="*/ 368 h 1502"/>
                <a:gd name="T52" fmla="*/ 454 w 1106"/>
                <a:gd name="T53" fmla="*/ 482 h 1502"/>
                <a:gd name="T54" fmla="*/ 369 w 1106"/>
                <a:gd name="T55" fmla="*/ 482 h 1502"/>
                <a:gd name="T56" fmla="*/ 397 w 1106"/>
                <a:gd name="T57" fmla="*/ 595 h 1502"/>
                <a:gd name="T58" fmla="*/ 425 w 1106"/>
                <a:gd name="T59" fmla="*/ 680 h 1502"/>
                <a:gd name="T60" fmla="*/ 567 w 1106"/>
                <a:gd name="T61" fmla="*/ 595 h 1502"/>
                <a:gd name="T62" fmla="*/ 596 w 1106"/>
                <a:gd name="T63" fmla="*/ 510 h 1502"/>
                <a:gd name="T64" fmla="*/ 652 w 1106"/>
                <a:gd name="T65" fmla="*/ 368 h 1502"/>
                <a:gd name="T66" fmla="*/ 681 w 1106"/>
                <a:gd name="T67" fmla="*/ 255 h 1502"/>
                <a:gd name="T68" fmla="*/ 624 w 1106"/>
                <a:gd name="T69" fmla="*/ 198 h 1502"/>
                <a:gd name="T70" fmla="*/ 681 w 1106"/>
                <a:gd name="T71" fmla="*/ 28 h 15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06" h="1502">
                  <a:moveTo>
                    <a:pt x="681" y="28"/>
                  </a:moveTo>
                  <a:lnTo>
                    <a:pt x="766" y="28"/>
                  </a:lnTo>
                  <a:lnTo>
                    <a:pt x="879" y="227"/>
                  </a:lnTo>
                  <a:lnTo>
                    <a:pt x="879" y="312"/>
                  </a:lnTo>
                  <a:lnTo>
                    <a:pt x="936" y="368"/>
                  </a:lnTo>
                  <a:lnTo>
                    <a:pt x="936" y="425"/>
                  </a:lnTo>
                  <a:lnTo>
                    <a:pt x="964" y="453"/>
                  </a:lnTo>
                  <a:lnTo>
                    <a:pt x="879" y="624"/>
                  </a:lnTo>
                  <a:lnTo>
                    <a:pt x="936" y="652"/>
                  </a:lnTo>
                  <a:lnTo>
                    <a:pt x="964" y="709"/>
                  </a:lnTo>
                  <a:lnTo>
                    <a:pt x="1049" y="964"/>
                  </a:lnTo>
                  <a:lnTo>
                    <a:pt x="1106" y="1077"/>
                  </a:lnTo>
                  <a:lnTo>
                    <a:pt x="1049" y="1162"/>
                  </a:lnTo>
                  <a:lnTo>
                    <a:pt x="1077" y="1191"/>
                  </a:lnTo>
                  <a:lnTo>
                    <a:pt x="1049" y="1304"/>
                  </a:lnTo>
                  <a:lnTo>
                    <a:pt x="992" y="1219"/>
                  </a:lnTo>
                  <a:lnTo>
                    <a:pt x="907" y="1247"/>
                  </a:lnTo>
                  <a:lnTo>
                    <a:pt x="879" y="1219"/>
                  </a:lnTo>
                  <a:lnTo>
                    <a:pt x="822" y="1219"/>
                  </a:lnTo>
                  <a:lnTo>
                    <a:pt x="766" y="1162"/>
                  </a:lnTo>
                  <a:lnTo>
                    <a:pt x="737" y="1276"/>
                  </a:lnTo>
                  <a:lnTo>
                    <a:pt x="737" y="1502"/>
                  </a:lnTo>
                  <a:lnTo>
                    <a:pt x="624" y="1417"/>
                  </a:lnTo>
                  <a:lnTo>
                    <a:pt x="567" y="1502"/>
                  </a:lnTo>
                  <a:lnTo>
                    <a:pt x="482" y="1474"/>
                  </a:lnTo>
                  <a:lnTo>
                    <a:pt x="369" y="1474"/>
                  </a:lnTo>
                  <a:lnTo>
                    <a:pt x="312" y="1389"/>
                  </a:lnTo>
                  <a:lnTo>
                    <a:pt x="312" y="1276"/>
                  </a:lnTo>
                  <a:lnTo>
                    <a:pt x="340" y="1219"/>
                  </a:lnTo>
                  <a:lnTo>
                    <a:pt x="312" y="1134"/>
                  </a:lnTo>
                  <a:lnTo>
                    <a:pt x="255" y="1134"/>
                  </a:lnTo>
                  <a:lnTo>
                    <a:pt x="227" y="1049"/>
                  </a:lnTo>
                  <a:lnTo>
                    <a:pt x="227" y="907"/>
                  </a:lnTo>
                  <a:lnTo>
                    <a:pt x="227" y="794"/>
                  </a:lnTo>
                  <a:lnTo>
                    <a:pt x="199" y="709"/>
                  </a:lnTo>
                  <a:lnTo>
                    <a:pt x="284" y="624"/>
                  </a:lnTo>
                  <a:lnTo>
                    <a:pt x="227" y="482"/>
                  </a:lnTo>
                  <a:lnTo>
                    <a:pt x="284" y="312"/>
                  </a:lnTo>
                  <a:lnTo>
                    <a:pt x="227" y="255"/>
                  </a:lnTo>
                  <a:lnTo>
                    <a:pt x="85" y="283"/>
                  </a:lnTo>
                  <a:lnTo>
                    <a:pt x="0" y="255"/>
                  </a:lnTo>
                  <a:lnTo>
                    <a:pt x="57" y="198"/>
                  </a:lnTo>
                  <a:lnTo>
                    <a:pt x="85" y="227"/>
                  </a:lnTo>
                  <a:lnTo>
                    <a:pt x="170" y="113"/>
                  </a:lnTo>
                  <a:lnTo>
                    <a:pt x="227" y="113"/>
                  </a:lnTo>
                  <a:lnTo>
                    <a:pt x="284" y="0"/>
                  </a:lnTo>
                  <a:lnTo>
                    <a:pt x="369" y="85"/>
                  </a:lnTo>
                  <a:lnTo>
                    <a:pt x="397" y="198"/>
                  </a:lnTo>
                  <a:lnTo>
                    <a:pt x="340" y="170"/>
                  </a:lnTo>
                  <a:lnTo>
                    <a:pt x="397" y="255"/>
                  </a:lnTo>
                  <a:lnTo>
                    <a:pt x="397" y="368"/>
                  </a:lnTo>
                  <a:lnTo>
                    <a:pt x="425" y="368"/>
                  </a:lnTo>
                  <a:lnTo>
                    <a:pt x="425" y="425"/>
                  </a:lnTo>
                  <a:lnTo>
                    <a:pt x="454" y="482"/>
                  </a:lnTo>
                  <a:lnTo>
                    <a:pt x="425" y="510"/>
                  </a:lnTo>
                  <a:lnTo>
                    <a:pt x="369" y="482"/>
                  </a:lnTo>
                  <a:lnTo>
                    <a:pt x="340" y="538"/>
                  </a:lnTo>
                  <a:lnTo>
                    <a:pt x="397" y="595"/>
                  </a:lnTo>
                  <a:lnTo>
                    <a:pt x="425" y="595"/>
                  </a:lnTo>
                  <a:lnTo>
                    <a:pt x="425" y="680"/>
                  </a:lnTo>
                  <a:lnTo>
                    <a:pt x="482" y="680"/>
                  </a:lnTo>
                  <a:lnTo>
                    <a:pt x="567" y="595"/>
                  </a:lnTo>
                  <a:lnTo>
                    <a:pt x="567" y="538"/>
                  </a:lnTo>
                  <a:lnTo>
                    <a:pt x="596" y="510"/>
                  </a:lnTo>
                  <a:lnTo>
                    <a:pt x="596" y="425"/>
                  </a:lnTo>
                  <a:lnTo>
                    <a:pt x="652" y="368"/>
                  </a:lnTo>
                  <a:lnTo>
                    <a:pt x="652" y="312"/>
                  </a:lnTo>
                  <a:lnTo>
                    <a:pt x="681" y="255"/>
                  </a:lnTo>
                  <a:lnTo>
                    <a:pt x="652" y="227"/>
                  </a:lnTo>
                  <a:lnTo>
                    <a:pt x="624" y="198"/>
                  </a:lnTo>
                  <a:lnTo>
                    <a:pt x="681" y="142"/>
                  </a:lnTo>
                  <a:lnTo>
                    <a:pt x="681" y="2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69" name="Freeform 729">
              <a:extLst>
                <a:ext uri="{FF2B5EF4-FFF2-40B4-BE49-F238E27FC236}">
                  <a16:creationId xmlns:a16="http://schemas.microsoft.com/office/drawing/2014/main" id="{91335B58-8426-4045-85FA-5655FE675C9F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9" y="3591"/>
              <a:ext cx="1078" cy="1503"/>
            </a:xfrm>
            <a:custGeom>
              <a:avLst/>
              <a:gdLst>
                <a:gd name="T0" fmla="*/ 794 w 1078"/>
                <a:gd name="T1" fmla="*/ 28 h 1503"/>
                <a:gd name="T2" fmla="*/ 993 w 1078"/>
                <a:gd name="T3" fmla="*/ 57 h 1503"/>
                <a:gd name="T4" fmla="*/ 993 w 1078"/>
                <a:gd name="T5" fmla="*/ 369 h 1503"/>
                <a:gd name="T6" fmla="*/ 936 w 1078"/>
                <a:gd name="T7" fmla="*/ 539 h 1503"/>
                <a:gd name="T8" fmla="*/ 964 w 1078"/>
                <a:gd name="T9" fmla="*/ 879 h 1503"/>
                <a:gd name="T10" fmla="*/ 1021 w 1078"/>
                <a:gd name="T11" fmla="*/ 879 h 1503"/>
                <a:gd name="T12" fmla="*/ 1021 w 1078"/>
                <a:gd name="T13" fmla="*/ 1021 h 1503"/>
                <a:gd name="T14" fmla="*/ 1078 w 1078"/>
                <a:gd name="T15" fmla="*/ 1247 h 1503"/>
                <a:gd name="T16" fmla="*/ 936 w 1078"/>
                <a:gd name="T17" fmla="*/ 1474 h 1503"/>
                <a:gd name="T18" fmla="*/ 823 w 1078"/>
                <a:gd name="T19" fmla="*/ 1503 h 1503"/>
                <a:gd name="T20" fmla="*/ 709 w 1078"/>
                <a:gd name="T21" fmla="*/ 1417 h 1503"/>
                <a:gd name="T22" fmla="*/ 624 w 1078"/>
                <a:gd name="T23" fmla="*/ 1276 h 1503"/>
                <a:gd name="T24" fmla="*/ 653 w 1078"/>
                <a:gd name="T25" fmla="*/ 1134 h 1503"/>
                <a:gd name="T26" fmla="*/ 596 w 1078"/>
                <a:gd name="T27" fmla="*/ 936 h 1503"/>
                <a:gd name="T28" fmla="*/ 482 w 1078"/>
                <a:gd name="T29" fmla="*/ 879 h 1503"/>
                <a:gd name="T30" fmla="*/ 454 w 1078"/>
                <a:gd name="T31" fmla="*/ 822 h 1503"/>
                <a:gd name="T32" fmla="*/ 341 w 1078"/>
                <a:gd name="T33" fmla="*/ 794 h 1503"/>
                <a:gd name="T34" fmla="*/ 256 w 1078"/>
                <a:gd name="T35" fmla="*/ 765 h 1503"/>
                <a:gd name="T36" fmla="*/ 86 w 1078"/>
                <a:gd name="T37" fmla="*/ 567 h 1503"/>
                <a:gd name="T38" fmla="*/ 29 w 1078"/>
                <a:gd name="T39" fmla="*/ 482 h 1503"/>
                <a:gd name="T40" fmla="*/ 227 w 1078"/>
                <a:gd name="T41" fmla="*/ 709 h 1503"/>
                <a:gd name="T42" fmla="*/ 284 w 1078"/>
                <a:gd name="T43" fmla="*/ 680 h 1503"/>
                <a:gd name="T44" fmla="*/ 369 w 1078"/>
                <a:gd name="T45" fmla="*/ 624 h 1503"/>
                <a:gd name="T46" fmla="*/ 454 w 1078"/>
                <a:gd name="T47" fmla="*/ 680 h 1503"/>
                <a:gd name="T48" fmla="*/ 596 w 1078"/>
                <a:gd name="T49" fmla="*/ 709 h 1503"/>
                <a:gd name="T50" fmla="*/ 709 w 1078"/>
                <a:gd name="T51" fmla="*/ 567 h 1503"/>
                <a:gd name="T52" fmla="*/ 823 w 1078"/>
                <a:gd name="T53" fmla="*/ 595 h 1503"/>
                <a:gd name="T54" fmla="*/ 766 w 1078"/>
                <a:gd name="T55" fmla="*/ 482 h 1503"/>
                <a:gd name="T56" fmla="*/ 681 w 1078"/>
                <a:gd name="T57" fmla="*/ 425 h 1503"/>
                <a:gd name="T58" fmla="*/ 766 w 1078"/>
                <a:gd name="T59" fmla="*/ 170 h 1503"/>
                <a:gd name="T60" fmla="*/ 681 w 1078"/>
                <a:gd name="T61" fmla="*/ 170 h 1503"/>
                <a:gd name="T62" fmla="*/ 653 w 1078"/>
                <a:gd name="T63" fmla="*/ 28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078" h="1503">
                  <a:moveTo>
                    <a:pt x="709" y="0"/>
                  </a:moveTo>
                  <a:lnTo>
                    <a:pt x="794" y="28"/>
                  </a:lnTo>
                  <a:lnTo>
                    <a:pt x="936" y="0"/>
                  </a:lnTo>
                  <a:lnTo>
                    <a:pt x="993" y="57"/>
                  </a:lnTo>
                  <a:lnTo>
                    <a:pt x="936" y="227"/>
                  </a:lnTo>
                  <a:lnTo>
                    <a:pt x="993" y="369"/>
                  </a:lnTo>
                  <a:lnTo>
                    <a:pt x="908" y="454"/>
                  </a:lnTo>
                  <a:lnTo>
                    <a:pt x="936" y="539"/>
                  </a:lnTo>
                  <a:lnTo>
                    <a:pt x="936" y="794"/>
                  </a:lnTo>
                  <a:lnTo>
                    <a:pt x="964" y="879"/>
                  </a:lnTo>
                  <a:lnTo>
                    <a:pt x="993" y="879"/>
                  </a:lnTo>
                  <a:lnTo>
                    <a:pt x="1021" y="879"/>
                  </a:lnTo>
                  <a:lnTo>
                    <a:pt x="1049" y="964"/>
                  </a:lnTo>
                  <a:lnTo>
                    <a:pt x="1021" y="1021"/>
                  </a:lnTo>
                  <a:lnTo>
                    <a:pt x="1021" y="1134"/>
                  </a:lnTo>
                  <a:lnTo>
                    <a:pt x="1078" y="1247"/>
                  </a:lnTo>
                  <a:lnTo>
                    <a:pt x="964" y="1361"/>
                  </a:lnTo>
                  <a:lnTo>
                    <a:pt x="936" y="1474"/>
                  </a:lnTo>
                  <a:lnTo>
                    <a:pt x="879" y="1474"/>
                  </a:lnTo>
                  <a:lnTo>
                    <a:pt x="823" y="1503"/>
                  </a:lnTo>
                  <a:lnTo>
                    <a:pt x="766" y="1417"/>
                  </a:lnTo>
                  <a:lnTo>
                    <a:pt x="709" y="1417"/>
                  </a:lnTo>
                  <a:lnTo>
                    <a:pt x="681" y="1389"/>
                  </a:lnTo>
                  <a:lnTo>
                    <a:pt x="624" y="1276"/>
                  </a:lnTo>
                  <a:lnTo>
                    <a:pt x="681" y="1247"/>
                  </a:lnTo>
                  <a:lnTo>
                    <a:pt x="653" y="1134"/>
                  </a:lnTo>
                  <a:lnTo>
                    <a:pt x="624" y="1077"/>
                  </a:lnTo>
                  <a:lnTo>
                    <a:pt x="596" y="936"/>
                  </a:lnTo>
                  <a:lnTo>
                    <a:pt x="482" y="907"/>
                  </a:lnTo>
                  <a:lnTo>
                    <a:pt x="482" y="879"/>
                  </a:lnTo>
                  <a:lnTo>
                    <a:pt x="426" y="879"/>
                  </a:lnTo>
                  <a:lnTo>
                    <a:pt x="454" y="822"/>
                  </a:lnTo>
                  <a:lnTo>
                    <a:pt x="397" y="765"/>
                  </a:lnTo>
                  <a:lnTo>
                    <a:pt x="341" y="794"/>
                  </a:lnTo>
                  <a:lnTo>
                    <a:pt x="341" y="765"/>
                  </a:lnTo>
                  <a:lnTo>
                    <a:pt x="256" y="765"/>
                  </a:lnTo>
                  <a:lnTo>
                    <a:pt x="142" y="680"/>
                  </a:lnTo>
                  <a:lnTo>
                    <a:pt x="86" y="567"/>
                  </a:lnTo>
                  <a:lnTo>
                    <a:pt x="0" y="510"/>
                  </a:lnTo>
                  <a:lnTo>
                    <a:pt x="29" y="482"/>
                  </a:lnTo>
                  <a:lnTo>
                    <a:pt x="199" y="624"/>
                  </a:lnTo>
                  <a:lnTo>
                    <a:pt x="227" y="709"/>
                  </a:lnTo>
                  <a:lnTo>
                    <a:pt x="284" y="709"/>
                  </a:lnTo>
                  <a:lnTo>
                    <a:pt x="284" y="680"/>
                  </a:lnTo>
                  <a:lnTo>
                    <a:pt x="369" y="680"/>
                  </a:lnTo>
                  <a:lnTo>
                    <a:pt x="369" y="624"/>
                  </a:lnTo>
                  <a:lnTo>
                    <a:pt x="482" y="624"/>
                  </a:lnTo>
                  <a:lnTo>
                    <a:pt x="454" y="680"/>
                  </a:lnTo>
                  <a:lnTo>
                    <a:pt x="482" y="709"/>
                  </a:lnTo>
                  <a:lnTo>
                    <a:pt x="596" y="709"/>
                  </a:lnTo>
                  <a:lnTo>
                    <a:pt x="653" y="567"/>
                  </a:lnTo>
                  <a:lnTo>
                    <a:pt x="709" y="567"/>
                  </a:lnTo>
                  <a:lnTo>
                    <a:pt x="738" y="624"/>
                  </a:lnTo>
                  <a:lnTo>
                    <a:pt x="823" y="595"/>
                  </a:lnTo>
                  <a:lnTo>
                    <a:pt x="823" y="539"/>
                  </a:lnTo>
                  <a:lnTo>
                    <a:pt x="766" y="482"/>
                  </a:lnTo>
                  <a:lnTo>
                    <a:pt x="709" y="454"/>
                  </a:lnTo>
                  <a:lnTo>
                    <a:pt x="681" y="425"/>
                  </a:lnTo>
                  <a:lnTo>
                    <a:pt x="766" y="283"/>
                  </a:lnTo>
                  <a:lnTo>
                    <a:pt x="766" y="170"/>
                  </a:lnTo>
                  <a:lnTo>
                    <a:pt x="709" y="198"/>
                  </a:lnTo>
                  <a:lnTo>
                    <a:pt x="681" y="170"/>
                  </a:lnTo>
                  <a:lnTo>
                    <a:pt x="681" y="113"/>
                  </a:lnTo>
                  <a:lnTo>
                    <a:pt x="653" y="28"/>
                  </a:lnTo>
                  <a:lnTo>
                    <a:pt x="709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70" name="Freeform 730">
              <a:extLst>
                <a:ext uri="{FF2B5EF4-FFF2-40B4-BE49-F238E27FC236}">
                  <a16:creationId xmlns:a16="http://schemas.microsoft.com/office/drawing/2014/main" id="{6A221D4F-7CFE-4781-B970-D0F27FC9B8AE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4" y="4101"/>
              <a:ext cx="766" cy="1560"/>
            </a:xfrm>
            <a:custGeom>
              <a:avLst/>
              <a:gdLst>
                <a:gd name="T0" fmla="*/ 85 w 766"/>
                <a:gd name="T1" fmla="*/ 0 h 1560"/>
                <a:gd name="T2" fmla="*/ 171 w 766"/>
                <a:gd name="T3" fmla="*/ 57 h 1560"/>
                <a:gd name="T4" fmla="*/ 227 w 766"/>
                <a:gd name="T5" fmla="*/ 170 h 1560"/>
                <a:gd name="T6" fmla="*/ 341 w 766"/>
                <a:gd name="T7" fmla="*/ 255 h 1560"/>
                <a:gd name="T8" fmla="*/ 426 w 766"/>
                <a:gd name="T9" fmla="*/ 255 h 1560"/>
                <a:gd name="T10" fmla="*/ 426 w 766"/>
                <a:gd name="T11" fmla="*/ 284 h 1560"/>
                <a:gd name="T12" fmla="*/ 482 w 766"/>
                <a:gd name="T13" fmla="*/ 255 h 1560"/>
                <a:gd name="T14" fmla="*/ 539 w 766"/>
                <a:gd name="T15" fmla="*/ 312 h 1560"/>
                <a:gd name="T16" fmla="*/ 511 w 766"/>
                <a:gd name="T17" fmla="*/ 369 h 1560"/>
                <a:gd name="T18" fmla="*/ 567 w 766"/>
                <a:gd name="T19" fmla="*/ 369 h 1560"/>
                <a:gd name="T20" fmla="*/ 567 w 766"/>
                <a:gd name="T21" fmla="*/ 397 h 1560"/>
                <a:gd name="T22" fmla="*/ 681 w 766"/>
                <a:gd name="T23" fmla="*/ 426 h 1560"/>
                <a:gd name="T24" fmla="*/ 709 w 766"/>
                <a:gd name="T25" fmla="*/ 567 h 1560"/>
                <a:gd name="T26" fmla="*/ 738 w 766"/>
                <a:gd name="T27" fmla="*/ 624 h 1560"/>
                <a:gd name="T28" fmla="*/ 766 w 766"/>
                <a:gd name="T29" fmla="*/ 737 h 1560"/>
                <a:gd name="T30" fmla="*/ 709 w 766"/>
                <a:gd name="T31" fmla="*/ 766 h 1560"/>
                <a:gd name="T32" fmla="*/ 596 w 766"/>
                <a:gd name="T33" fmla="*/ 1078 h 1560"/>
                <a:gd name="T34" fmla="*/ 596 w 766"/>
                <a:gd name="T35" fmla="*/ 1191 h 1560"/>
                <a:gd name="T36" fmla="*/ 567 w 766"/>
                <a:gd name="T37" fmla="*/ 1219 h 1560"/>
                <a:gd name="T38" fmla="*/ 567 w 766"/>
                <a:gd name="T39" fmla="*/ 1248 h 1560"/>
                <a:gd name="T40" fmla="*/ 596 w 766"/>
                <a:gd name="T41" fmla="*/ 1333 h 1560"/>
                <a:gd name="T42" fmla="*/ 511 w 766"/>
                <a:gd name="T43" fmla="*/ 1333 h 1560"/>
                <a:gd name="T44" fmla="*/ 482 w 766"/>
                <a:gd name="T45" fmla="*/ 1361 h 1560"/>
                <a:gd name="T46" fmla="*/ 454 w 766"/>
                <a:gd name="T47" fmla="*/ 1474 h 1560"/>
                <a:gd name="T48" fmla="*/ 312 w 766"/>
                <a:gd name="T49" fmla="*/ 1560 h 1560"/>
                <a:gd name="T50" fmla="*/ 256 w 766"/>
                <a:gd name="T51" fmla="*/ 1531 h 1560"/>
                <a:gd name="T52" fmla="*/ 256 w 766"/>
                <a:gd name="T53" fmla="*/ 1446 h 1560"/>
                <a:gd name="T54" fmla="*/ 284 w 766"/>
                <a:gd name="T55" fmla="*/ 1361 h 1560"/>
                <a:gd name="T56" fmla="*/ 284 w 766"/>
                <a:gd name="T57" fmla="*/ 1304 h 1560"/>
                <a:gd name="T58" fmla="*/ 114 w 766"/>
                <a:gd name="T59" fmla="*/ 1191 h 1560"/>
                <a:gd name="T60" fmla="*/ 57 w 766"/>
                <a:gd name="T61" fmla="*/ 1106 h 1560"/>
                <a:gd name="T62" fmla="*/ 57 w 766"/>
                <a:gd name="T63" fmla="*/ 1049 h 1560"/>
                <a:gd name="T64" fmla="*/ 0 w 766"/>
                <a:gd name="T65" fmla="*/ 1021 h 1560"/>
                <a:gd name="T66" fmla="*/ 0 w 766"/>
                <a:gd name="T67" fmla="*/ 964 h 1560"/>
                <a:gd name="T68" fmla="*/ 57 w 766"/>
                <a:gd name="T69" fmla="*/ 964 h 1560"/>
                <a:gd name="T70" fmla="*/ 142 w 766"/>
                <a:gd name="T71" fmla="*/ 1021 h 1560"/>
                <a:gd name="T72" fmla="*/ 227 w 766"/>
                <a:gd name="T73" fmla="*/ 993 h 1560"/>
                <a:gd name="T74" fmla="*/ 227 w 766"/>
                <a:gd name="T75" fmla="*/ 879 h 1560"/>
                <a:gd name="T76" fmla="*/ 171 w 766"/>
                <a:gd name="T77" fmla="*/ 737 h 1560"/>
                <a:gd name="T78" fmla="*/ 256 w 766"/>
                <a:gd name="T79" fmla="*/ 624 h 1560"/>
                <a:gd name="T80" fmla="*/ 142 w 766"/>
                <a:gd name="T81" fmla="*/ 539 h 1560"/>
                <a:gd name="T82" fmla="*/ 29 w 766"/>
                <a:gd name="T83" fmla="*/ 426 h 1560"/>
                <a:gd name="T84" fmla="*/ 57 w 766"/>
                <a:gd name="T85" fmla="*/ 397 h 1560"/>
                <a:gd name="T86" fmla="*/ 142 w 766"/>
                <a:gd name="T87" fmla="*/ 426 h 1560"/>
                <a:gd name="T88" fmla="*/ 171 w 766"/>
                <a:gd name="T89" fmla="*/ 511 h 1560"/>
                <a:gd name="T90" fmla="*/ 256 w 766"/>
                <a:gd name="T91" fmla="*/ 454 h 1560"/>
                <a:gd name="T92" fmla="*/ 227 w 766"/>
                <a:gd name="T93" fmla="*/ 426 h 1560"/>
                <a:gd name="T94" fmla="*/ 284 w 766"/>
                <a:gd name="T95" fmla="*/ 369 h 1560"/>
                <a:gd name="T96" fmla="*/ 284 w 766"/>
                <a:gd name="T97" fmla="*/ 284 h 1560"/>
                <a:gd name="T98" fmla="*/ 199 w 766"/>
                <a:gd name="T99" fmla="*/ 227 h 1560"/>
                <a:gd name="T100" fmla="*/ 171 w 766"/>
                <a:gd name="T101" fmla="*/ 255 h 1560"/>
                <a:gd name="T102" fmla="*/ 142 w 766"/>
                <a:gd name="T103" fmla="*/ 227 h 1560"/>
                <a:gd name="T104" fmla="*/ 171 w 766"/>
                <a:gd name="T105" fmla="*/ 170 h 1560"/>
                <a:gd name="T106" fmla="*/ 114 w 766"/>
                <a:gd name="T107" fmla="*/ 142 h 1560"/>
                <a:gd name="T108" fmla="*/ 114 w 766"/>
                <a:gd name="T109" fmla="*/ 85 h 1560"/>
                <a:gd name="T110" fmla="*/ 57 w 766"/>
                <a:gd name="T111" fmla="*/ 85 h 1560"/>
                <a:gd name="T112" fmla="*/ 57 w 766"/>
                <a:gd name="T113" fmla="*/ 29 h 1560"/>
                <a:gd name="T114" fmla="*/ 85 w 766"/>
                <a:gd name="T115" fmla="*/ 0 h 1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66" h="1560">
                  <a:moveTo>
                    <a:pt x="85" y="0"/>
                  </a:moveTo>
                  <a:lnTo>
                    <a:pt x="171" y="57"/>
                  </a:lnTo>
                  <a:lnTo>
                    <a:pt x="227" y="170"/>
                  </a:lnTo>
                  <a:lnTo>
                    <a:pt x="341" y="255"/>
                  </a:lnTo>
                  <a:lnTo>
                    <a:pt x="426" y="255"/>
                  </a:lnTo>
                  <a:lnTo>
                    <a:pt x="426" y="284"/>
                  </a:lnTo>
                  <a:lnTo>
                    <a:pt x="482" y="255"/>
                  </a:lnTo>
                  <a:lnTo>
                    <a:pt x="539" y="312"/>
                  </a:lnTo>
                  <a:lnTo>
                    <a:pt x="511" y="369"/>
                  </a:lnTo>
                  <a:lnTo>
                    <a:pt x="567" y="369"/>
                  </a:lnTo>
                  <a:lnTo>
                    <a:pt x="567" y="397"/>
                  </a:lnTo>
                  <a:lnTo>
                    <a:pt x="681" y="426"/>
                  </a:lnTo>
                  <a:lnTo>
                    <a:pt x="709" y="567"/>
                  </a:lnTo>
                  <a:lnTo>
                    <a:pt x="738" y="624"/>
                  </a:lnTo>
                  <a:lnTo>
                    <a:pt x="766" y="737"/>
                  </a:lnTo>
                  <a:lnTo>
                    <a:pt x="709" y="766"/>
                  </a:lnTo>
                  <a:lnTo>
                    <a:pt x="596" y="1078"/>
                  </a:lnTo>
                  <a:lnTo>
                    <a:pt x="596" y="1191"/>
                  </a:lnTo>
                  <a:lnTo>
                    <a:pt x="567" y="1219"/>
                  </a:lnTo>
                  <a:lnTo>
                    <a:pt x="567" y="1248"/>
                  </a:lnTo>
                  <a:lnTo>
                    <a:pt x="596" y="1333"/>
                  </a:lnTo>
                  <a:lnTo>
                    <a:pt x="511" y="1333"/>
                  </a:lnTo>
                  <a:lnTo>
                    <a:pt x="482" y="1361"/>
                  </a:lnTo>
                  <a:lnTo>
                    <a:pt x="454" y="1474"/>
                  </a:lnTo>
                  <a:lnTo>
                    <a:pt x="312" y="1560"/>
                  </a:lnTo>
                  <a:lnTo>
                    <a:pt x="256" y="1531"/>
                  </a:lnTo>
                  <a:lnTo>
                    <a:pt x="256" y="1446"/>
                  </a:lnTo>
                  <a:lnTo>
                    <a:pt x="284" y="1361"/>
                  </a:lnTo>
                  <a:lnTo>
                    <a:pt x="284" y="1304"/>
                  </a:lnTo>
                  <a:lnTo>
                    <a:pt x="114" y="1191"/>
                  </a:lnTo>
                  <a:lnTo>
                    <a:pt x="57" y="1106"/>
                  </a:lnTo>
                  <a:lnTo>
                    <a:pt x="57" y="1049"/>
                  </a:lnTo>
                  <a:lnTo>
                    <a:pt x="0" y="1021"/>
                  </a:lnTo>
                  <a:lnTo>
                    <a:pt x="0" y="964"/>
                  </a:lnTo>
                  <a:lnTo>
                    <a:pt x="57" y="964"/>
                  </a:lnTo>
                  <a:lnTo>
                    <a:pt x="142" y="1021"/>
                  </a:lnTo>
                  <a:lnTo>
                    <a:pt x="227" y="993"/>
                  </a:lnTo>
                  <a:lnTo>
                    <a:pt x="227" y="879"/>
                  </a:lnTo>
                  <a:lnTo>
                    <a:pt x="171" y="737"/>
                  </a:lnTo>
                  <a:lnTo>
                    <a:pt x="256" y="624"/>
                  </a:lnTo>
                  <a:lnTo>
                    <a:pt x="142" y="539"/>
                  </a:lnTo>
                  <a:lnTo>
                    <a:pt x="29" y="426"/>
                  </a:lnTo>
                  <a:lnTo>
                    <a:pt x="57" y="397"/>
                  </a:lnTo>
                  <a:lnTo>
                    <a:pt x="142" y="426"/>
                  </a:lnTo>
                  <a:lnTo>
                    <a:pt x="171" y="511"/>
                  </a:lnTo>
                  <a:lnTo>
                    <a:pt x="256" y="454"/>
                  </a:lnTo>
                  <a:lnTo>
                    <a:pt x="227" y="426"/>
                  </a:lnTo>
                  <a:lnTo>
                    <a:pt x="284" y="369"/>
                  </a:lnTo>
                  <a:lnTo>
                    <a:pt x="284" y="284"/>
                  </a:lnTo>
                  <a:lnTo>
                    <a:pt x="199" y="227"/>
                  </a:lnTo>
                  <a:lnTo>
                    <a:pt x="171" y="255"/>
                  </a:lnTo>
                  <a:lnTo>
                    <a:pt x="142" y="227"/>
                  </a:lnTo>
                  <a:lnTo>
                    <a:pt x="171" y="170"/>
                  </a:lnTo>
                  <a:lnTo>
                    <a:pt x="114" y="142"/>
                  </a:lnTo>
                  <a:lnTo>
                    <a:pt x="114" y="85"/>
                  </a:lnTo>
                  <a:lnTo>
                    <a:pt x="57" y="85"/>
                  </a:lnTo>
                  <a:lnTo>
                    <a:pt x="57" y="29"/>
                  </a:lnTo>
                  <a:lnTo>
                    <a:pt x="85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71" name="Freeform 731">
              <a:extLst>
                <a:ext uri="{FF2B5EF4-FFF2-40B4-BE49-F238E27FC236}">
                  <a16:creationId xmlns:a16="http://schemas.microsoft.com/office/drawing/2014/main" id="{6ECD9553-140D-41B1-A014-B74BCE7FFDC7}"/>
                </a:ext>
              </a:extLst>
            </p:cNvPr>
            <p:cNvSpPr>
              <a:spLocks/>
            </p:cNvSpPr>
            <p:nvPr/>
          </p:nvSpPr>
          <p:spPr bwMode="auto">
            <a:xfrm>
              <a:off x="1395" y="4527"/>
              <a:ext cx="1333" cy="1190"/>
            </a:xfrm>
            <a:custGeom>
              <a:avLst/>
              <a:gdLst>
                <a:gd name="T0" fmla="*/ 1333 w 1333"/>
                <a:gd name="T1" fmla="*/ 935 h 1190"/>
                <a:gd name="T2" fmla="*/ 1163 w 1333"/>
                <a:gd name="T3" fmla="*/ 765 h 1190"/>
                <a:gd name="T4" fmla="*/ 1106 w 1333"/>
                <a:gd name="T5" fmla="*/ 623 h 1190"/>
                <a:gd name="T6" fmla="*/ 1049 w 1333"/>
                <a:gd name="T7" fmla="*/ 538 h 1190"/>
                <a:gd name="T8" fmla="*/ 1191 w 1333"/>
                <a:gd name="T9" fmla="*/ 595 h 1190"/>
                <a:gd name="T10" fmla="*/ 1276 w 1333"/>
                <a:gd name="T11" fmla="*/ 453 h 1190"/>
                <a:gd name="T12" fmla="*/ 1305 w 1333"/>
                <a:gd name="T13" fmla="*/ 198 h 1190"/>
                <a:gd name="T14" fmla="*/ 1078 w 1333"/>
                <a:gd name="T15" fmla="*/ 0 h 1190"/>
                <a:gd name="T16" fmla="*/ 1049 w 1333"/>
                <a:gd name="T17" fmla="*/ 85 h 1190"/>
                <a:gd name="T18" fmla="*/ 1191 w 1333"/>
                <a:gd name="T19" fmla="*/ 255 h 1190"/>
                <a:gd name="T20" fmla="*/ 1106 w 1333"/>
                <a:gd name="T21" fmla="*/ 283 h 1190"/>
                <a:gd name="T22" fmla="*/ 1049 w 1333"/>
                <a:gd name="T23" fmla="*/ 311 h 1190"/>
                <a:gd name="T24" fmla="*/ 1021 w 1333"/>
                <a:gd name="T25" fmla="*/ 226 h 1190"/>
                <a:gd name="T26" fmla="*/ 851 w 1333"/>
                <a:gd name="T27" fmla="*/ 141 h 1190"/>
                <a:gd name="T28" fmla="*/ 823 w 1333"/>
                <a:gd name="T29" fmla="*/ 198 h 1190"/>
                <a:gd name="T30" fmla="*/ 766 w 1333"/>
                <a:gd name="T31" fmla="*/ 56 h 1190"/>
                <a:gd name="T32" fmla="*/ 624 w 1333"/>
                <a:gd name="T33" fmla="*/ 28 h 1190"/>
                <a:gd name="T34" fmla="*/ 539 w 1333"/>
                <a:gd name="T35" fmla="*/ 226 h 1190"/>
                <a:gd name="T36" fmla="*/ 624 w 1333"/>
                <a:gd name="T37" fmla="*/ 368 h 1190"/>
                <a:gd name="T38" fmla="*/ 738 w 1333"/>
                <a:gd name="T39" fmla="*/ 283 h 1190"/>
                <a:gd name="T40" fmla="*/ 794 w 1333"/>
                <a:gd name="T41" fmla="*/ 283 h 1190"/>
                <a:gd name="T42" fmla="*/ 709 w 1333"/>
                <a:gd name="T43" fmla="*/ 453 h 1190"/>
                <a:gd name="T44" fmla="*/ 624 w 1333"/>
                <a:gd name="T45" fmla="*/ 510 h 1190"/>
                <a:gd name="T46" fmla="*/ 539 w 1333"/>
                <a:gd name="T47" fmla="*/ 481 h 1190"/>
                <a:gd name="T48" fmla="*/ 369 w 1333"/>
                <a:gd name="T49" fmla="*/ 481 h 1190"/>
                <a:gd name="T50" fmla="*/ 312 w 1333"/>
                <a:gd name="T51" fmla="*/ 680 h 1190"/>
                <a:gd name="T52" fmla="*/ 284 w 1333"/>
                <a:gd name="T53" fmla="*/ 765 h 1190"/>
                <a:gd name="T54" fmla="*/ 86 w 1333"/>
                <a:gd name="T55" fmla="*/ 822 h 1190"/>
                <a:gd name="T56" fmla="*/ 86 w 1333"/>
                <a:gd name="T57" fmla="*/ 992 h 1190"/>
                <a:gd name="T58" fmla="*/ 227 w 1333"/>
                <a:gd name="T59" fmla="*/ 907 h 1190"/>
                <a:gd name="T60" fmla="*/ 369 w 1333"/>
                <a:gd name="T61" fmla="*/ 1020 h 1190"/>
                <a:gd name="T62" fmla="*/ 482 w 1333"/>
                <a:gd name="T63" fmla="*/ 992 h 1190"/>
                <a:gd name="T64" fmla="*/ 681 w 1333"/>
                <a:gd name="T65" fmla="*/ 1020 h 1190"/>
                <a:gd name="T66" fmla="*/ 851 w 1333"/>
                <a:gd name="T67" fmla="*/ 1020 h 1190"/>
                <a:gd name="T68" fmla="*/ 1021 w 1333"/>
                <a:gd name="T69" fmla="*/ 1190 h 1190"/>
                <a:gd name="T70" fmla="*/ 1134 w 1333"/>
                <a:gd name="T71" fmla="*/ 1020 h 1190"/>
                <a:gd name="T72" fmla="*/ 1305 w 1333"/>
                <a:gd name="T73" fmla="*/ 1020 h 1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333" h="1190">
                  <a:moveTo>
                    <a:pt x="1305" y="1020"/>
                  </a:moveTo>
                  <a:lnTo>
                    <a:pt x="1333" y="935"/>
                  </a:lnTo>
                  <a:lnTo>
                    <a:pt x="1333" y="878"/>
                  </a:lnTo>
                  <a:lnTo>
                    <a:pt x="1163" y="765"/>
                  </a:lnTo>
                  <a:lnTo>
                    <a:pt x="1106" y="680"/>
                  </a:lnTo>
                  <a:lnTo>
                    <a:pt x="1106" y="623"/>
                  </a:lnTo>
                  <a:lnTo>
                    <a:pt x="1049" y="595"/>
                  </a:lnTo>
                  <a:lnTo>
                    <a:pt x="1049" y="538"/>
                  </a:lnTo>
                  <a:lnTo>
                    <a:pt x="1106" y="538"/>
                  </a:lnTo>
                  <a:lnTo>
                    <a:pt x="1191" y="595"/>
                  </a:lnTo>
                  <a:lnTo>
                    <a:pt x="1276" y="567"/>
                  </a:lnTo>
                  <a:lnTo>
                    <a:pt x="1276" y="453"/>
                  </a:lnTo>
                  <a:lnTo>
                    <a:pt x="1220" y="311"/>
                  </a:lnTo>
                  <a:lnTo>
                    <a:pt x="1305" y="198"/>
                  </a:lnTo>
                  <a:lnTo>
                    <a:pt x="1191" y="113"/>
                  </a:lnTo>
                  <a:lnTo>
                    <a:pt x="1078" y="0"/>
                  </a:lnTo>
                  <a:lnTo>
                    <a:pt x="1049" y="28"/>
                  </a:lnTo>
                  <a:lnTo>
                    <a:pt x="1049" y="85"/>
                  </a:lnTo>
                  <a:lnTo>
                    <a:pt x="1106" y="85"/>
                  </a:lnTo>
                  <a:lnTo>
                    <a:pt x="1191" y="255"/>
                  </a:lnTo>
                  <a:lnTo>
                    <a:pt x="1106" y="226"/>
                  </a:lnTo>
                  <a:lnTo>
                    <a:pt x="1106" y="283"/>
                  </a:lnTo>
                  <a:lnTo>
                    <a:pt x="1049" y="255"/>
                  </a:lnTo>
                  <a:lnTo>
                    <a:pt x="1049" y="311"/>
                  </a:lnTo>
                  <a:lnTo>
                    <a:pt x="993" y="255"/>
                  </a:lnTo>
                  <a:lnTo>
                    <a:pt x="1021" y="226"/>
                  </a:lnTo>
                  <a:lnTo>
                    <a:pt x="879" y="85"/>
                  </a:lnTo>
                  <a:lnTo>
                    <a:pt x="851" y="141"/>
                  </a:lnTo>
                  <a:lnTo>
                    <a:pt x="879" y="198"/>
                  </a:lnTo>
                  <a:lnTo>
                    <a:pt x="823" y="198"/>
                  </a:lnTo>
                  <a:lnTo>
                    <a:pt x="823" y="56"/>
                  </a:lnTo>
                  <a:lnTo>
                    <a:pt x="766" y="56"/>
                  </a:lnTo>
                  <a:lnTo>
                    <a:pt x="738" y="28"/>
                  </a:lnTo>
                  <a:lnTo>
                    <a:pt x="624" y="28"/>
                  </a:lnTo>
                  <a:lnTo>
                    <a:pt x="482" y="170"/>
                  </a:lnTo>
                  <a:lnTo>
                    <a:pt x="539" y="226"/>
                  </a:lnTo>
                  <a:lnTo>
                    <a:pt x="624" y="226"/>
                  </a:lnTo>
                  <a:lnTo>
                    <a:pt x="624" y="368"/>
                  </a:lnTo>
                  <a:lnTo>
                    <a:pt x="709" y="340"/>
                  </a:lnTo>
                  <a:lnTo>
                    <a:pt x="738" y="283"/>
                  </a:lnTo>
                  <a:lnTo>
                    <a:pt x="823" y="255"/>
                  </a:lnTo>
                  <a:lnTo>
                    <a:pt x="794" y="283"/>
                  </a:lnTo>
                  <a:lnTo>
                    <a:pt x="794" y="368"/>
                  </a:lnTo>
                  <a:lnTo>
                    <a:pt x="709" y="453"/>
                  </a:lnTo>
                  <a:lnTo>
                    <a:pt x="738" y="481"/>
                  </a:lnTo>
                  <a:lnTo>
                    <a:pt x="624" y="510"/>
                  </a:lnTo>
                  <a:lnTo>
                    <a:pt x="624" y="567"/>
                  </a:lnTo>
                  <a:lnTo>
                    <a:pt x="539" y="481"/>
                  </a:lnTo>
                  <a:lnTo>
                    <a:pt x="426" y="538"/>
                  </a:lnTo>
                  <a:lnTo>
                    <a:pt x="369" y="481"/>
                  </a:lnTo>
                  <a:lnTo>
                    <a:pt x="284" y="595"/>
                  </a:lnTo>
                  <a:lnTo>
                    <a:pt x="312" y="680"/>
                  </a:lnTo>
                  <a:lnTo>
                    <a:pt x="284" y="708"/>
                  </a:lnTo>
                  <a:lnTo>
                    <a:pt x="284" y="765"/>
                  </a:lnTo>
                  <a:lnTo>
                    <a:pt x="199" y="822"/>
                  </a:lnTo>
                  <a:lnTo>
                    <a:pt x="86" y="822"/>
                  </a:lnTo>
                  <a:lnTo>
                    <a:pt x="0" y="878"/>
                  </a:lnTo>
                  <a:lnTo>
                    <a:pt x="86" y="992"/>
                  </a:lnTo>
                  <a:lnTo>
                    <a:pt x="142" y="992"/>
                  </a:lnTo>
                  <a:lnTo>
                    <a:pt x="227" y="907"/>
                  </a:lnTo>
                  <a:lnTo>
                    <a:pt x="284" y="992"/>
                  </a:lnTo>
                  <a:lnTo>
                    <a:pt x="369" y="1020"/>
                  </a:lnTo>
                  <a:lnTo>
                    <a:pt x="426" y="992"/>
                  </a:lnTo>
                  <a:lnTo>
                    <a:pt x="482" y="992"/>
                  </a:lnTo>
                  <a:lnTo>
                    <a:pt x="596" y="1048"/>
                  </a:lnTo>
                  <a:lnTo>
                    <a:pt x="681" y="1020"/>
                  </a:lnTo>
                  <a:lnTo>
                    <a:pt x="681" y="963"/>
                  </a:lnTo>
                  <a:lnTo>
                    <a:pt x="851" y="1020"/>
                  </a:lnTo>
                  <a:lnTo>
                    <a:pt x="936" y="1105"/>
                  </a:lnTo>
                  <a:lnTo>
                    <a:pt x="1021" y="1190"/>
                  </a:lnTo>
                  <a:lnTo>
                    <a:pt x="1106" y="1190"/>
                  </a:lnTo>
                  <a:lnTo>
                    <a:pt x="1134" y="1020"/>
                  </a:lnTo>
                  <a:lnTo>
                    <a:pt x="1248" y="992"/>
                  </a:lnTo>
                  <a:lnTo>
                    <a:pt x="1305" y="102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73" name="Freeform 733">
              <a:extLst>
                <a:ext uri="{FF2B5EF4-FFF2-40B4-BE49-F238E27FC236}">
                  <a16:creationId xmlns:a16="http://schemas.microsoft.com/office/drawing/2014/main" id="{22BEC9BC-4C82-498A-9071-1DE67D18877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2" y="4697"/>
              <a:ext cx="340" cy="368"/>
            </a:xfrm>
            <a:custGeom>
              <a:avLst/>
              <a:gdLst>
                <a:gd name="T0" fmla="*/ 0 w 340"/>
                <a:gd name="T1" fmla="*/ 198 h 368"/>
                <a:gd name="T2" fmla="*/ 57 w 340"/>
                <a:gd name="T3" fmla="*/ 255 h 368"/>
                <a:gd name="T4" fmla="*/ 57 w 340"/>
                <a:gd name="T5" fmla="*/ 311 h 368"/>
                <a:gd name="T6" fmla="*/ 29 w 340"/>
                <a:gd name="T7" fmla="*/ 311 h 368"/>
                <a:gd name="T8" fmla="*/ 29 w 340"/>
                <a:gd name="T9" fmla="*/ 368 h 368"/>
                <a:gd name="T10" fmla="*/ 142 w 340"/>
                <a:gd name="T11" fmla="*/ 340 h 368"/>
                <a:gd name="T12" fmla="*/ 199 w 340"/>
                <a:gd name="T13" fmla="*/ 255 h 368"/>
                <a:gd name="T14" fmla="*/ 199 w 340"/>
                <a:gd name="T15" fmla="*/ 170 h 368"/>
                <a:gd name="T16" fmla="*/ 255 w 340"/>
                <a:gd name="T17" fmla="*/ 141 h 368"/>
                <a:gd name="T18" fmla="*/ 340 w 340"/>
                <a:gd name="T19" fmla="*/ 170 h 368"/>
                <a:gd name="T20" fmla="*/ 340 w 340"/>
                <a:gd name="T21" fmla="*/ 113 h 368"/>
                <a:gd name="T22" fmla="*/ 312 w 340"/>
                <a:gd name="T23" fmla="*/ 85 h 368"/>
                <a:gd name="T24" fmla="*/ 340 w 340"/>
                <a:gd name="T25" fmla="*/ 56 h 368"/>
                <a:gd name="T26" fmla="*/ 312 w 340"/>
                <a:gd name="T27" fmla="*/ 0 h 368"/>
                <a:gd name="T28" fmla="*/ 199 w 340"/>
                <a:gd name="T29" fmla="*/ 28 h 368"/>
                <a:gd name="T30" fmla="*/ 57 w 340"/>
                <a:gd name="T31" fmla="*/ 113 h 368"/>
                <a:gd name="T32" fmla="*/ 57 w 340"/>
                <a:gd name="T33" fmla="*/ 170 h 368"/>
                <a:gd name="T34" fmla="*/ 29 w 340"/>
                <a:gd name="T35" fmla="*/ 170 h 368"/>
                <a:gd name="T36" fmla="*/ 0 w 340"/>
                <a:gd name="T37" fmla="*/ 198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0" h="368">
                  <a:moveTo>
                    <a:pt x="0" y="198"/>
                  </a:moveTo>
                  <a:lnTo>
                    <a:pt x="57" y="255"/>
                  </a:lnTo>
                  <a:lnTo>
                    <a:pt x="57" y="311"/>
                  </a:lnTo>
                  <a:lnTo>
                    <a:pt x="29" y="311"/>
                  </a:lnTo>
                  <a:lnTo>
                    <a:pt x="29" y="368"/>
                  </a:lnTo>
                  <a:lnTo>
                    <a:pt x="142" y="340"/>
                  </a:lnTo>
                  <a:lnTo>
                    <a:pt x="199" y="255"/>
                  </a:lnTo>
                  <a:lnTo>
                    <a:pt x="199" y="170"/>
                  </a:lnTo>
                  <a:lnTo>
                    <a:pt x="255" y="141"/>
                  </a:lnTo>
                  <a:lnTo>
                    <a:pt x="340" y="170"/>
                  </a:lnTo>
                  <a:lnTo>
                    <a:pt x="340" y="113"/>
                  </a:lnTo>
                  <a:lnTo>
                    <a:pt x="312" y="85"/>
                  </a:lnTo>
                  <a:lnTo>
                    <a:pt x="340" y="56"/>
                  </a:lnTo>
                  <a:lnTo>
                    <a:pt x="312" y="0"/>
                  </a:lnTo>
                  <a:lnTo>
                    <a:pt x="199" y="28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29" y="170"/>
                  </a:lnTo>
                  <a:lnTo>
                    <a:pt x="0" y="19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75" name="Freeform 735">
              <a:extLst>
                <a:ext uri="{FF2B5EF4-FFF2-40B4-BE49-F238E27FC236}">
                  <a16:creationId xmlns:a16="http://schemas.microsoft.com/office/drawing/2014/main" id="{B8239A9C-5734-48E1-8BC8-6D28357BFEFE}"/>
                </a:ext>
              </a:extLst>
            </p:cNvPr>
            <p:cNvSpPr>
              <a:spLocks/>
            </p:cNvSpPr>
            <p:nvPr/>
          </p:nvSpPr>
          <p:spPr bwMode="auto">
            <a:xfrm>
              <a:off x="857" y="5094"/>
              <a:ext cx="1559" cy="878"/>
            </a:xfrm>
            <a:custGeom>
              <a:avLst/>
              <a:gdLst>
                <a:gd name="T0" fmla="*/ 1559 w 1559"/>
                <a:gd name="T1" fmla="*/ 623 h 878"/>
                <a:gd name="T2" fmla="*/ 1389 w 1559"/>
                <a:gd name="T3" fmla="*/ 453 h 878"/>
                <a:gd name="T4" fmla="*/ 1219 w 1559"/>
                <a:gd name="T5" fmla="*/ 396 h 878"/>
                <a:gd name="T6" fmla="*/ 1219 w 1559"/>
                <a:gd name="T7" fmla="*/ 425 h 878"/>
                <a:gd name="T8" fmla="*/ 1219 w 1559"/>
                <a:gd name="T9" fmla="*/ 453 h 878"/>
                <a:gd name="T10" fmla="*/ 1134 w 1559"/>
                <a:gd name="T11" fmla="*/ 481 h 878"/>
                <a:gd name="T12" fmla="*/ 1020 w 1559"/>
                <a:gd name="T13" fmla="*/ 425 h 878"/>
                <a:gd name="T14" fmla="*/ 964 w 1559"/>
                <a:gd name="T15" fmla="*/ 425 h 878"/>
                <a:gd name="T16" fmla="*/ 907 w 1559"/>
                <a:gd name="T17" fmla="*/ 453 h 878"/>
                <a:gd name="T18" fmla="*/ 822 w 1559"/>
                <a:gd name="T19" fmla="*/ 425 h 878"/>
                <a:gd name="T20" fmla="*/ 765 w 1559"/>
                <a:gd name="T21" fmla="*/ 340 h 878"/>
                <a:gd name="T22" fmla="*/ 680 w 1559"/>
                <a:gd name="T23" fmla="*/ 425 h 878"/>
                <a:gd name="T24" fmla="*/ 624 w 1559"/>
                <a:gd name="T25" fmla="*/ 425 h 878"/>
                <a:gd name="T26" fmla="*/ 538 w 1559"/>
                <a:gd name="T27" fmla="*/ 311 h 878"/>
                <a:gd name="T28" fmla="*/ 624 w 1559"/>
                <a:gd name="T29" fmla="*/ 255 h 878"/>
                <a:gd name="T30" fmla="*/ 737 w 1559"/>
                <a:gd name="T31" fmla="*/ 255 h 878"/>
                <a:gd name="T32" fmla="*/ 822 w 1559"/>
                <a:gd name="T33" fmla="*/ 198 h 878"/>
                <a:gd name="T34" fmla="*/ 822 w 1559"/>
                <a:gd name="T35" fmla="*/ 141 h 878"/>
                <a:gd name="T36" fmla="*/ 850 w 1559"/>
                <a:gd name="T37" fmla="*/ 113 h 878"/>
                <a:gd name="T38" fmla="*/ 822 w 1559"/>
                <a:gd name="T39" fmla="*/ 28 h 878"/>
                <a:gd name="T40" fmla="*/ 737 w 1559"/>
                <a:gd name="T41" fmla="*/ 28 h 878"/>
                <a:gd name="T42" fmla="*/ 709 w 1559"/>
                <a:gd name="T43" fmla="*/ 0 h 878"/>
                <a:gd name="T44" fmla="*/ 624 w 1559"/>
                <a:gd name="T45" fmla="*/ 0 h 878"/>
                <a:gd name="T46" fmla="*/ 595 w 1559"/>
                <a:gd name="T47" fmla="*/ 28 h 878"/>
                <a:gd name="T48" fmla="*/ 595 w 1559"/>
                <a:gd name="T49" fmla="*/ 56 h 878"/>
                <a:gd name="T50" fmla="*/ 538 w 1559"/>
                <a:gd name="T51" fmla="*/ 113 h 878"/>
                <a:gd name="T52" fmla="*/ 482 w 1559"/>
                <a:gd name="T53" fmla="*/ 85 h 878"/>
                <a:gd name="T54" fmla="*/ 368 w 1559"/>
                <a:gd name="T55" fmla="*/ 141 h 878"/>
                <a:gd name="T56" fmla="*/ 198 w 1559"/>
                <a:gd name="T57" fmla="*/ 170 h 878"/>
                <a:gd name="T58" fmla="*/ 170 w 1559"/>
                <a:gd name="T59" fmla="*/ 141 h 878"/>
                <a:gd name="T60" fmla="*/ 85 w 1559"/>
                <a:gd name="T61" fmla="*/ 226 h 878"/>
                <a:gd name="T62" fmla="*/ 0 w 1559"/>
                <a:gd name="T63" fmla="*/ 226 h 878"/>
                <a:gd name="T64" fmla="*/ 0 w 1559"/>
                <a:gd name="T65" fmla="*/ 255 h 878"/>
                <a:gd name="T66" fmla="*/ 85 w 1559"/>
                <a:gd name="T67" fmla="*/ 283 h 878"/>
                <a:gd name="T68" fmla="*/ 113 w 1559"/>
                <a:gd name="T69" fmla="*/ 311 h 878"/>
                <a:gd name="T70" fmla="*/ 57 w 1559"/>
                <a:gd name="T71" fmla="*/ 340 h 878"/>
                <a:gd name="T72" fmla="*/ 113 w 1559"/>
                <a:gd name="T73" fmla="*/ 425 h 878"/>
                <a:gd name="T74" fmla="*/ 170 w 1559"/>
                <a:gd name="T75" fmla="*/ 368 h 878"/>
                <a:gd name="T76" fmla="*/ 227 w 1559"/>
                <a:gd name="T77" fmla="*/ 396 h 878"/>
                <a:gd name="T78" fmla="*/ 227 w 1559"/>
                <a:gd name="T79" fmla="*/ 453 h 878"/>
                <a:gd name="T80" fmla="*/ 198 w 1559"/>
                <a:gd name="T81" fmla="*/ 481 h 878"/>
                <a:gd name="T82" fmla="*/ 255 w 1559"/>
                <a:gd name="T83" fmla="*/ 538 h 878"/>
                <a:gd name="T84" fmla="*/ 198 w 1559"/>
                <a:gd name="T85" fmla="*/ 623 h 878"/>
                <a:gd name="T86" fmla="*/ 283 w 1559"/>
                <a:gd name="T87" fmla="*/ 680 h 878"/>
                <a:gd name="T88" fmla="*/ 482 w 1559"/>
                <a:gd name="T89" fmla="*/ 680 h 878"/>
                <a:gd name="T90" fmla="*/ 538 w 1559"/>
                <a:gd name="T91" fmla="*/ 737 h 878"/>
                <a:gd name="T92" fmla="*/ 567 w 1559"/>
                <a:gd name="T93" fmla="*/ 708 h 878"/>
                <a:gd name="T94" fmla="*/ 794 w 1559"/>
                <a:gd name="T95" fmla="*/ 737 h 878"/>
                <a:gd name="T96" fmla="*/ 935 w 1559"/>
                <a:gd name="T97" fmla="*/ 822 h 878"/>
                <a:gd name="T98" fmla="*/ 1105 w 1559"/>
                <a:gd name="T99" fmla="*/ 878 h 878"/>
                <a:gd name="T100" fmla="*/ 1134 w 1559"/>
                <a:gd name="T101" fmla="*/ 850 h 878"/>
                <a:gd name="T102" fmla="*/ 1162 w 1559"/>
                <a:gd name="T103" fmla="*/ 793 h 878"/>
                <a:gd name="T104" fmla="*/ 1276 w 1559"/>
                <a:gd name="T105" fmla="*/ 822 h 878"/>
                <a:gd name="T106" fmla="*/ 1332 w 1559"/>
                <a:gd name="T107" fmla="*/ 793 h 878"/>
                <a:gd name="T108" fmla="*/ 1361 w 1559"/>
                <a:gd name="T109" fmla="*/ 793 h 878"/>
                <a:gd name="T110" fmla="*/ 1446 w 1559"/>
                <a:gd name="T111" fmla="*/ 793 h 878"/>
                <a:gd name="T112" fmla="*/ 1502 w 1559"/>
                <a:gd name="T113" fmla="*/ 680 h 878"/>
                <a:gd name="T114" fmla="*/ 1559 w 1559"/>
                <a:gd name="T115" fmla="*/ 623 h 8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559" h="878">
                  <a:moveTo>
                    <a:pt x="1559" y="623"/>
                  </a:moveTo>
                  <a:lnTo>
                    <a:pt x="1389" y="453"/>
                  </a:lnTo>
                  <a:lnTo>
                    <a:pt x="1219" y="396"/>
                  </a:lnTo>
                  <a:lnTo>
                    <a:pt x="1219" y="425"/>
                  </a:lnTo>
                  <a:lnTo>
                    <a:pt x="1219" y="453"/>
                  </a:lnTo>
                  <a:lnTo>
                    <a:pt x="1134" y="481"/>
                  </a:lnTo>
                  <a:lnTo>
                    <a:pt x="1020" y="425"/>
                  </a:lnTo>
                  <a:lnTo>
                    <a:pt x="964" y="425"/>
                  </a:lnTo>
                  <a:lnTo>
                    <a:pt x="907" y="453"/>
                  </a:lnTo>
                  <a:lnTo>
                    <a:pt x="822" y="425"/>
                  </a:lnTo>
                  <a:lnTo>
                    <a:pt x="765" y="340"/>
                  </a:lnTo>
                  <a:lnTo>
                    <a:pt x="680" y="425"/>
                  </a:lnTo>
                  <a:lnTo>
                    <a:pt x="624" y="425"/>
                  </a:lnTo>
                  <a:lnTo>
                    <a:pt x="538" y="311"/>
                  </a:lnTo>
                  <a:lnTo>
                    <a:pt x="624" y="255"/>
                  </a:lnTo>
                  <a:lnTo>
                    <a:pt x="737" y="255"/>
                  </a:lnTo>
                  <a:lnTo>
                    <a:pt x="822" y="198"/>
                  </a:lnTo>
                  <a:lnTo>
                    <a:pt x="822" y="141"/>
                  </a:lnTo>
                  <a:lnTo>
                    <a:pt x="850" y="113"/>
                  </a:lnTo>
                  <a:lnTo>
                    <a:pt x="822" y="28"/>
                  </a:lnTo>
                  <a:lnTo>
                    <a:pt x="737" y="28"/>
                  </a:lnTo>
                  <a:lnTo>
                    <a:pt x="709" y="0"/>
                  </a:lnTo>
                  <a:lnTo>
                    <a:pt x="624" y="0"/>
                  </a:lnTo>
                  <a:lnTo>
                    <a:pt x="595" y="28"/>
                  </a:lnTo>
                  <a:lnTo>
                    <a:pt x="595" y="56"/>
                  </a:lnTo>
                  <a:lnTo>
                    <a:pt x="538" y="113"/>
                  </a:lnTo>
                  <a:lnTo>
                    <a:pt x="482" y="85"/>
                  </a:lnTo>
                  <a:lnTo>
                    <a:pt x="368" y="141"/>
                  </a:lnTo>
                  <a:lnTo>
                    <a:pt x="198" y="170"/>
                  </a:lnTo>
                  <a:lnTo>
                    <a:pt x="170" y="141"/>
                  </a:lnTo>
                  <a:lnTo>
                    <a:pt x="85" y="226"/>
                  </a:lnTo>
                  <a:lnTo>
                    <a:pt x="0" y="226"/>
                  </a:lnTo>
                  <a:lnTo>
                    <a:pt x="0" y="255"/>
                  </a:lnTo>
                  <a:lnTo>
                    <a:pt x="85" y="283"/>
                  </a:lnTo>
                  <a:lnTo>
                    <a:pt x="113" y="311"/>
                  </a:lnTo>
                  <a:lnTo>
                    <a:pt x="57" y="340"/>
                  </a:lnTo>
                  <a:lnTo>
                    <a:pt x="113" y="425"/>
                  </a:lnTo>
                  <a:lnTo>
                    <a:pt x="170" y="368"/>
                  </a:lnTo>
                  <a:lnTo>
                    <a:pt x="227" y="396"/>
                  </a:lnTo>
                  <a:lnTo>
                    <a:pt x="227" y="453"/>
                  </a:lnTo>
                  <a:lnTo>
                    <a:pt x="198" y="481"/>
                  </a:lnTo>
                  <a:lnTo>
                    <a:pt x="255" y="538"/>
                  </a:lnTo>
                  <a:lnTo>
                    <a:pt x="198" y="623"/>
                  </a:lnTo>
                  <a:lnTo>
                    <a:pt x="283" y="680"/>
                  </a:lnTo>
                  <a:lnTo>
                    <a:pt x="482" y="680"/>
                  </a:lnTo>
                  <a:lnTo>
                    <a:pt x="538" y="737"/>
                  </a:lnTo>
                  <a:lnTo>
                    <a:pt x="567" y="708"/>
                  </a:lnTo>
                  <a:lnTo>
                    <a:pt x="794" y="737"/>
                  </a:lnTo>
                  <a:lnTo>
                    <a:pt x="935" y="822"/>
                  </a:lnTo>
                  <a:lnTo>
                    <a:pt x="1105" y="878"/>
                  </a:lnTo>
                  <a:lnTo>
                    <a:pt x="1134" y="850"/>
                  </a:lnTo>
                  <a:lnTo>
                    <a:pt x="1162" y="793"/>
                  </a:lnTo>
                  <a:lnTo>
                    <a:pt x="1276" y="822"/>
                  </a:lnTo>
                  <a:lnTo>
                    <a:pt x="1332" y="793"/>
                  </a:lnTo>
                  <a:lnTo>
                    <a:pt x="1361" y="793"/>
                  </a:lnTo>
                  <a:lnTo>
                    <a:pt x="1446" y="793"/>
                  </a:lnTo>
                  <a:lnTo>
                    <a:pt x="1502" y="680"/>
                  </a:lnTo>
                  <a:lnTo>
                    <a:pt x="1559" y="62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76" name="Freeform 736">
              <a:extLst>
                <a:ext uri="{FF2B5EF4-FFF2-40B4-BE49-F238E27FC236}">
                  <a16:creationId xmlns:a16="http://schemas.microsoft.com/office/drawing/2014/main" id="{D5FD3D58-8FB3-4636-AE15-C61300A42521}"/>
                </a:ext>
              </a:extLst>
            </p:cNvPr>
            <p:cNvSpPr>
              <a:spLocks/>
            </p:cNvSpPr>
            <p:nvPr/>
          </p:nvSpPr>
          <p:spPr bwMode="auto">
            <a:xfrm>
              <a:off x="687" y="4640"/>
              <a:ext cx="822" cy="680"/>
            </a:xfrm>
            <a:custGeom>
              <a:avLst/>
              <a:gdLst>
                <a:gd name="T0" fmla="*/ 794 w 822"/>
                <a:gd name="T1" fmla="*/ 425 h 680"/>
                <a:gd name="T2" fmla="*/ 794 w 822"/>
                <a:gd name="T3" fmla="*/ 368 h 680"/>
                <a:gd name="T4" fmla="*/ 822 w 822"/>
                <a:gd name="T5" fmla="*/ 368 h 680"/>
                <a:gd name="T6" fmla="*/ 822 w 822"/>
                <a:gd name="T7" fmla="*/ 312 h 680"/>
                <a:gd name="T8" fmla="*/ 765 w 822"/>
                <a:gd name="T9" fmla="*/ 255 h 680"/>
                <a:gd name="T10" fmla="*/ 708 w 822"/>
                <a:gd name="T11" fmla="*/ 312 h 680"/>
                <a:gd name="T12" fmla="*/ 623 w 822"/>
                <a:gd name="T13" fmla="*/ 340 h 680"/>
                <a:gd name="T14" fmla="*/ 623 w 822"/>
                <a:gd name="T15" fmla="*/ 397 h 680"/>
                <a:gd name="T16" fmla="*/ 567 w 822"/>
                <a:gd name="T17" fmla="*/ 425 h 680"/>
                <a:gd name="T18" fmla="*/ 510 w 822"/>
                <a:gd name="T19" fmla="*/ 368 h 680"/>
                <a:gd name="T20" fmla="*/ 453 w 822"/>
                <a:gd name="T21" fmla="*/ 397 h 680"/>
                <a:gd name="T22" fmla="*/ 340 w 822"/>
                <a:gd name="T23" fmla="*/ 368 h 680"/>
                <a:gd name="T24" fmla="*/ 312 w 822"/>
                <a:gd name="T25" fmla="*/ 312 h 680"/>
                <a:gd name="T26" fmla="*/ 368 w 822"/>
                <a:gd name="T27" fmla="*/ 198 h 680"/>
                <a:gd name="T28" fmla="*/ 340 w 822"/>
                <a:gd name="T29" fmla="*/ 142 h 680"/>
                <a:gd name="T30" fmla="*/ 397 w 822"/>
                <a:gd name="T31" fmla="*/ 113 h 680"/>
                <a:gd name="T32" fmla="*/ 368 w 822"/>
                <a:gd name="T33" fmla="*/ 28 h 680"/>
                <a:gd name="T34" fmla="*/ 255 w 822"/>
                <a:gd name="T35" fmla="*/ 28 h 680"/>
                <a:gd name="T36" fmla="*/ 283 w 822"/>
                <a:gd name="T37" fmla="*/ 142 h 680"/>
                <a:gd name="T38" fmla="*/ 255 w 822"/>
                <a:gd name="T39" fmla="*/ 198 h 680"/>
                <a:gd name="T40" fmla="*/ 198 w 822"/>
                <a:gd name="T41" fmla="*/ 142 h 680"/>
                <a:gd name="T42" fmla="*/ 170 w 822"/>
                <a:gd name="T43" fmla="*/ 198 h 680"/>
                <a:gd name="T44" fmla="*/ 170 w 822"/>
                <a:gd name="T45" fmla="*/ 113 h 680"/>
                <a:gd name="T46" fmla="*/ 113 w 822"/>
                <a:gd name="T47" fmla="*/ 170 h 680"/>
                <a:gd name="T48" fmla="*/ 113 w 822"/>
                <a:gd name="T49" fmla="*/ 113 h 680"/>
                <a:gd name="T50" fmla="*/ 198 w 822"/>
                <a:gd name="T51" fmla="*/ 0 h 680"/>
                <a:gd name="T52" fmla="*/ 56 w 822"/>
                <a:gd name="T53" fmla="*/ 85 h 680"/>
                <a:gd name="T54" fmla="*/ 0 w 822"/>
                <a:gd name="T55" fmla="*/ 227 h 680"/>
                <a:gd name="T56" fmla="*/ 141 w 822"/>
                <a:gd name="T57" fmla="*/ 312 h 680"/>
                <a:gd name="T58" fmla="*/ 113 w 822"/>
                <a:gd name="T59" fmla="*/ 340 h 680"/>
                <a:gd name="T60" fmla="*/ 141 w 822"/>
                <a:gd name="T61" fmla="*/ 397 h 680"/>
                <a:gd name="T62" fmla="*/ 28 w 822"/>
                <a:gd name="T63" fmla="*/ 539 h 680"/>
                <a:gd name="T64" fmla="*/ 85 w 822"/>
                <a:gd name="T65" fmla="*/ 624 h 680"/>
                <a:gd name="T66" fmla="*/ 170 w 822"/>
                <a:gd name="T67" fmla="*/ 680 h 680"/>
                <a:gd name="T68" fmla="*/ 255 w 822"/>
                <a:gd name="T69" fmla="*/ 680 h 680"/>
                <a:gd name="T70" fmla="*/ 340 w 822"/>
                <a:gd name="T71" fmla="*/ 595 h 680"/>
                <a:gd name="T72" fmla="*/ 368 w 822"/>
                <a:gd name="T73" fmla="*/ 624 h 680"/>
                <a:gd name="T74" fmla="*/ 538 w 822"/>
                <a:gd name="T75" fmla="*/ 595 h 680"/>
                <a:gd name="T76" fmla="*/ 652 w 822"/>
                <a:gd name="T77" fmla="*/ 539 h 680"/>
                <a:gd name="T78" fmla="*/ 708 w 822"/>
                <a:gd name="T79" fmla="*/ 567 h 680"/>
                <a:gd name="T80" fmla="*/ 765 w 822"/>
                <a:gd name="T81" fmla="*/ 510 h 680"/>
                <a:gd name="T82" fmla="*/ 765 w 822"/>
                <a:gd name="T83" fmla="*/ 482 h 680"/>
                <a:gd name="T84" fmla="*/ 794 w 822"/>
                <a:gd name="T85" fmla="*/ 454 h 680"/>
                <a:gd name="T86" fmla="*/ 708 w 822"/>
                <a:gd name="T87" fmla="*/ 425 h 680"/>
                <a:gd name="T88" fmla="*/ 737 w 822"/>
                <a:gd name="T89" fmla="*/ 397 h 680"/>
                <a:gd name="T90" fmla="*/ 794 w 822"/>
                <a:gd name="T91" fmla="*/ 425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822" h="680">
                  <a:moveTo>
                    <a:pt x="794" y="425"/>
                  </a:moveTo>
                  <a:lnTo>
                    <a:pt x="794" y="368"/>
                  </a:lnTo>
                  <a:lnTo>
                    <a:pt x="822" y="368"/>
                  </a:lnTo>
                  <a:lnTo>
                    <a:pt x="822" y="312"/>
                  </a:lnTo>
                  <a:lnTo>
                    <a:pt x="765" y="255"/>
                  </a:lnTo>
                  <a:lnTo>
                    <a:pt x="708" y="312"/>
                  </a:lnTo>
                  <a:lnTo>
                    <a:pt x="623" y="340"/>
                  </a:lnTo>
                  <a:lnTo>
                    <a:pt x="623" y="397"/>
                  </a:lnTo>
                  <a:lnTo>
                    <a:pt x="567" y="425"/>
                  </a:lnTo>
                  <a:lnTo>
                    <a:pt x="510" y="368"/>
                  </a:lnTo>
                  <a:lnTo>
                    <a:pt x="453" y="397"/>
                  </a:lnTo>
                  <a:lnTo>
                    <a:pt x="340" y="368"/>
                  </a:lnTo>
                  <a:lnTo>
                    <a:pt x="312" y="312"/>
                  </a:lnTo>
                  <a:lnTo>
                    <a:pt x="368" y="198"/>
                  </a:lnTo>
                  <a:lnTo>
                    <a:pt x="340" y="142"/>
                  </a:lnTo>
                  <a:lnTo>
                    <a:pt x="397" y="113"/>
                  </a:lnTo>
                  <a:lnTo>
                    <a:pt x="368" y="28"/>
                  </a:lnTo>
                  <a:lnTo>
                    <a:pt x="255" y="28"/>
                  </a:lnTo>
                  <a:lnTo>
                    <a:pt x="283" y="142"/>
                  </a:lnTo>
                  <a:lnTo>
                    <a:pt x="255" y="198"/>
                  </a:lnTo>
                  <a:lnTo>
                    <a:pt x="198" y="142"/>
                  </a:lnTo>
                  <a:lnTo>
                    <a:pt x="170" y="198"/>
                  </a:lnTo>
                  <a:lnTo>
                    <a:pt x="170" y="113"/>
                  </a:lnTo>
                  <a:lnTo>
                    <a:pt x="113" y="170"/>
                  </a:lnTo>
                  <a:lnTo>
                    <a:pt x="113" y="113"/>
                  </a:lnTo>
                  <a:lnTo>
                    <a:pt x="198" y="0"/>
                  </a:lnTo>
                  <a:lnTo>
                    <a:pt x="56" y="85"/>
                  </a:lnTo>
                  <a:lnTo>
                    <a:pt x="0" y="227"/>
                  </a:lnTo>
                  <a:lnTo>
                    <a:pt x="141" y="312"/>
                  </a:lnTo>
                  <a:lnTo>
                    <a:pt x="113" y="340"/>
                  </a:lnTo>
                  <a:lnTo>
                    <a:pt x="141" y="397"/>
                  </a:lnTo>
                  <a:lnTo>
                    <a:pt x="28" y="539"/>
                  </a:lnTo>
                  <a:lnTo>
                    <a:pt x="85" y="624"/>
                  </a:lnTo>
                  <a:lnTo>
                    <a:pt x="170" y="680"/>
                  </a:lnTo>
                  <a:lnTo>
                    <a:pt x="255" y="680"/>
                  </a:lnTo>
                  <a:lnTo>
                    <a:pt x="340" y="595"/>
                  </a:lnTo>
                  <a:lnTo>
                    <a:pt x="368" y="624"/>
                  </a:lnTo>
                  <a:lnTo>
                    <a:pt x="538" y="595"/>
                  </a:lnTo>
                  <a:lnTo>
                    <a:pt x="652" y="539"/>
                  </a:lnTo>
                  <a:lnTo>
                    <a:pt x="708" y="567"/>
                  </a:lnTo>
                  <a:lnTo>
                    <a:pt x="765" y="510"/>
                  </a:lnTo>
                  <a:lnTo>
                    <a:pt x="765" y="482"/>
                  </a:lnTo>
                  <a:lnTo>
                    <a:pt x="794" y="454"/>
                  </a:lnTo>
                  <a:lnTo>
                    <a:pt x="708" y="425"/>
                  </a:lnTo>
                  <a:lnTo>
                    <a:pt x="737" y="397"/>
                  </a:lnTo>
                  <a:lnTo>
                    <a:pt x="794" y="42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0978" name="Group 738">
            <a:extLst>
              <a:ext uri="{FF2B5EF4-FFF2-40B4-BE49-F238E27FC236}">
                <a16:creationId xmlns:a16="http://schemas.microsoft.com/office/drawing/2014/main" id="{89B40B5D-8DDE-4D5B-B49B-E9E3454B1B8F}"/>
              </a:ext>
            </a:extLst>
          </p:cNvPr>
          <p:cNvGrpSpPr>
            <a:grpSpLocks/>
          </p:cNvGrpSpPr>
          <p:nvPr/>
        </p:nvGrpSpPr>
        <p:grpSpPr bwMode="auto">
          <a:xfrm>
            <a:off x="7165975" y="614363"/>
            <a:ext cx="774700" cy="193675"/>
            <a:chOff x="1905" y="925"/>
            <a:chExt cx="488" cy="122"/>
          </a:xfrm>
        </p:grpSpPr>
        <p:sp>
          <p:nvSpPr>
            <p:cNvPr id="10979" name="WordArt 739">
              <a:extLst>
                <a:ext uri="{FF2B5EF4-FFF2-40B4-BE49-F238E27FC236}">
                  <a16:creationId xmlns:a16="http://schemas.microsoft.com/office/drawing/2014/main" id="{5A13A9A9-FB8B-45C3-82BC-21DF56F855D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5" y="92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  <p:sp>
          <p:nvSpPr>
            <p:cNvPr id="10980" name="WordArt 740">
              <a:extLst>
                <a:ext uri="{FF2B5EF4-FFF2-40B4-BE49-F238E27FC236}">
                  <a16:creationId xmlns:a16="http://schemas.microsoft.com/office/drawing/2014/main" id="{C9E7CC71-D03A-4F48-967C-16F544AAE3F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6" y="92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</p:grpSp>
      <p:grpSp>
        <p:nvGrpSpPr>
          <p:cNvPr id="10981" name="Group 741">
            <a:extLst>
              <a:ext uri="{FF2B5EF4-FFF2-40B4-BE49-F238E27FC236}">
                <a16:creationId xmlns:a16="http://schemas.microsoft.com/office/drawing/2014/main" id="{0DFBF7A6-058D-474A-BBDA-EEFF0409C625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2446338"/>
            <a:ext cx="577850" cy="193675"/>
            <a:chOff x="573" y="925"/>
            <a:chExt cx="364" cy="122"/>
          </a:xfrm>
        </p:grpSpPr>
        <p:sp>
          <p:nvSpPr>
            <p:cNvPr id="10982" name="WordArt 742">
              <a:extLst>
                <a:ext uri="{FF2B5EF4-FFF2-40B4-BE49-F238E27FC236}">
                  <a16:creationId xmlns:a16="http://schemas.microsoft.com/office/drawing/2014/main" id="{B1076045-51ED-41E1-8921-F130A0F762B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3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  <p:sp>
          <p:nvSpPr>
            <p:cNvPr id="10983" name="WordArt 743">
              <a:extLst>
                <a:ext uri="{FF2B5EF4-FFF2-40B4-BE49-F238E27FC236}">
                  <a16:creationId xmlns:a16="http://schemas.microsoft.com/office/drawing/2014/main" id="{F06A0B43-FC36-42DE-B71F-FAF3F1E033C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4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</p:grpSp>
      <p:grpSp>
        <p:nvGrpSpPr>
          <p:cNvPr id="10984" name="Group 744">
            <a:extLst>
              <a:ext uri="{FF2B5EF4-FFF2-40B4-BE49-F238E27FC236}">
                <a16:creationId xmlns:a16="http://schemas.microsoft.com/office/drawing/2014/main" id="{A312553A-E598-4DC2-9D8E-E7F40B0F7038}"/>
              </a:ext>
            </a:extLst>
          </p:cNvPr>
          <p:cNvGrpSpPr>
            <a:grpSpLocks/>
          </p:cNvGrpSpPr>
          <p:nvPr/>
        </p:nvGrpSpPr>
        <p:grpSpPr bwMode="auto">
          <a:xfrm>
            <a:off x="7931150" y="2220913"/>
            <a:ext cx="774700" cy="193675"/>
            <a:chOff x="1933" y="1116"/>
            <a:chExt cx="488" cy="122"/>
          </a:xfrm>
        </p:grpSpPr>
        <p:sp>
          <p:nvSpPr>
            <p:cNvPr id="10985" name="WordArt 745">
              <a:extLst>
                <a:ext uri="{FF2B5EF4-FFF2-40B4-BE49-F238E27FC236}">
                  <a16:creationId xmlns:a16="http://schemas.microsoft.com/office/drawing/2014/main" id="{D52E913B-34D6-400C-89AD-43D69E36CDE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116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  <p:sp>
          <p:nvSpPr>
            <p:cNvPr id="10986" name="WordArt 746">
              <a:extLst>
                <a:ext uri="{FF2B5EF4-FFF2-40B4-BE49-F238E27FC236}">
                  <a16:creationId xmlns:a16="http://schemas.microsoft.com/office/drawing/2014/main" id="{3310D139-EB00-413F-AA79-0E7D619FF5C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117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</p:grpSp>
      <p:grpSp>
        <p:nvGrpSpPr>
          <p:cNvPr id="10987" name="Group 747">
            <a:extLst>
              <a:ext uri="{FF2B5EF4-FFF2-40B4-BE49-F238E27FC236}">
                <a16:creationId xmlns:a16="http://schemas.microsoft.com/office/drawing/2014/main" id="{B755A62F-3A6A-46BC-B719-1E7A5881B552}"/>
              </a:ext>
            </a:extLst>
          </p:cNvPr>
          <p:cNvGrpSpPr>
            <a:grpSpLocks/>
          </p:cNvGrpSpPr>
          <p:nvPr/>
        </p:nvGrpSpPr>
        <p:grpSpPr bwMode="auto">
          <a:xfrm>
            <a:off x="6896100" y="5295900"/>
            <a:ext cx="774700" cy="193675"/>
            <a:chOff x="1933" y="1464"/>
            <a:chExt cx="488" cy="122"/>
          </a:xfrm>
        </p:grpSpPr>
        <p:sp>
          <p:nvSpPr>
            <p:cNvPr id="10988" name="WordArt 748">
              <a:extLst>
                <a:ext uri="{FF2B5EF4-FFF2-40B4-BE49-F238E27FC236}">
                  <a16:creationId xmlns:a16="http://schemas.microsoft.com/office/drawing/2014/main" id="{9C6CDA4E-E1EB-4CF2-99C8-D61A18B5663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464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  <p:sp>
          <p:nvSpPr>
            <p:cNvPr id="10989" name="WordArt 749">
              <a:extLst>
                <a:ext uri="{FF2B5EF4-FFF2-40B4-BE49-F238E27FC236}">
                  <a16:creationId xmlns:a16="http://schemas.microsoft.com/office/drawing/2014/main" id="{427DEAC8-F7C1-4D76-AE22-B57BD79FBD2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465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</p:grpSp>
      <p:grpSp>
        <p:nvGrpSpPr>
          <p:cNvPr id="10990" name="Group 750">
            <a:extLst>
              <a:ext uri="{FF2B5EF4-FFF2-40B4-BE49-F238E27FC236}">
                <a16:creationId xmlns:a16="http://schemas.microsoft.com/office/drawing/2014/main" id="{5062053F-5B3F-4D54-A118-836C754B7BB3}"/>
              </a:ext>
            </a:extLst>
          </p:cNvPr>
          <p:cNvGrpSpPr>
            <a:grpSpLocks/>
          </p:cNvGrpSpPr>
          <p:nvPr/>
        </p:nvGrpSpPr>
        <p:grpSpPr bwMode="auto">
          <a:xfrm>
            <a:off x="2170113" y="8928100"/>
            <a:ext cx="774700" cy="193675"/>
            <a:chOff x="1961" y="1655"/>
            <a:chExt cx="488" cy="122"/>
          </a:xfrm>
        </p:grpSpPr>
        <p:sp>
          <p:nvSpPr>
            <p:cNvPr id="10991" name="WordArt 751">
              <a:extLst>
                <a:ext uri="{FF2B5EF4-FFF2-40B4-BE49-F238E27FC236}">
                  <a16:creationId xmlns:a16="http://schemas.microsoft.com/office/drawing/2014/main" id="{CD26D802-0CB1-4DB6-A5B3-710A1593963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1" y="165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  <p:sp>
          <p:nvSpPr>
            <p:cNvPr id="10992" name="WordArt 752">
              <a:extLst>
                <a:ext uri="{FF2B5EF4-FFF2-40B4-BE49-F238E27FC236}">
                  <a16:creationId xmlns:a16="http://schemas.microsoft.com/office/drawing/2014/main" id="{7A6443F6-D674-4632-A11C-9240ECF0798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2" y="165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</p:grpSp>
      <p:grpSp>
        <p:nvGrpSpPr>
          <p:cNvPr id="10993" name="Group 753">
            <a:extLst>
              <a:ext uri="{FF2B5EF4-FFF2-40B4-BE49-F238E27FC236}">
                <a16:creationId xmlns:a16="http://schemas.microsoft.com/office/drawing/2014/main" id="{71C2BD5A-C796-45CD-94A9-4C400F3B3C4F}"/>
              </a:ext>
            </a:extLst>
          </p:cNvPr>
          <p:cNvGrpSpPr>
            <a:grpSpLocks/>
          </p:cNvGrpSpPr>
          <p:nvPr/>
        </p:nvGrpSpPr>
        <p:grpSpPr bwMode="auto">
          <a:xfrm>
            <a:off x="5995988" y="6691313"/>
            <a:ext cx="577850" cy="193675"/>
            <a:chOff x="1055" y="925"/>
            <a:chExt cx="364" cy="122"/>
          </a:xfrm>
        </p:grpSpPr>
        <p:sp>
          <p:nvSpPr>
            <p:cNvPr id="10994" name="WordArt 754">
              <a:extLst>
                <a:ext uri="{FF2B5EF4-FFF2-40B4-BE49-F238E27FC236}">
                  <a16:creationId xmlns:a16="http://schemas.microsoft.com/office/drawing/2014/main" id="{AE61ECB3-27B7-4606-98B4-0997EA2FB23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5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  <p:sp>
          <p:nvSpPr>
            <p:cNvPr id="10995" name="WordArt 755">
              <a:extLst>
                <a:ext uri="{FF2B5EF4-FFF2-40B4-BE49-F238E27FC236}">
                  <a16:creationId xmlns:a16="http://schemas.microsoft.com/office/drawing/2014/main" id="{049445EE-1A41-4B3E-A384-DFE080860A5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6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</p:grpSp>
      <p:grpSp>
        <p:nvGrpSpPr>
          <p:cNvPr id="10996" name="Group 756">
            <a:extLst>
              <a:ext uri="{FF2B5EF4-FFF2-40B4-BE49-F238E27FC236}">
                <a16:creationId xmlns:a16="http://schemas.microsoft.com/office/drawing/2014/main" id="{EC3D0BCF-4E68-40F0-8F62-615F3C29DB8E}"/>
              </a:ext>
            </a:extLst>
          </p:cNvPr>
          <p:cNvGrpSpPr>
            <a:grpSpLocks/>
          </p:cNvGrpSpPr>
          <p:nvPr/>
        </p:nvGrpSpPr>
        <p:grpSpPr bwMode="auto">
          <a:xfrm>
            <a:off x="3205163" y="8221663"/>
            <a:ext cx="577850" cy="193675"/>
            <a:chOff x="601" y="1116"/>
            <a:chExt cx="364" cy="122"/>
          </a:xfrm>
        </p:grpSpPr>
        <p:sp>
          <p:nvSpPr>
            <p:cNvPr id="10997" name="WordArt 757">
              <a:extLst>
                <a:ext uri="{FF2B5EF4-FFF2-40B4-BE49-F238E27FC236}">
                  <a16:creationId xmlns:a16="http://schemas.microsoft.com/office/drawing/2014/main" id="{29B3E51E-CF7B-4A7A-BE32-07E00C2E3A5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  <p:sp>
          <p:nvSpPr>
            <p:cNvPr id="10998" name="WordArt 758">
              <a:extLst>
                <a:ext uri="{FF2B5EF4-FFF2-40B4-BE49-F238E27FC236}">
                  <a16:creationId xmlns:a16="http://schemas.microsoft.com/office/drawing/2014/main" id="{762FA33B-9EA9-4743-A7B9-2FB8D88ACE8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</p:grpSp>
      <p:grpSp>
        <p:nvGrpSpPr>
          <p:cNvPr id="10999" name="Group 759">
            <a:extLst>
              <a:ext uri="{FF2B5EF4-FFF2-40B4-BE49-F238E27FC236}">
                <a16:creationId xmlns:a16="http://schemas.microsoft.com/office/drawing/2014/main" id="{0A613934-0434-48D4-BA1D-25BA3235C2FC}"/>
              </a:ext>
            </a:extLst>
          </p:cNvPr>
          <p:cNvGrpSpPr>
            <a:grpSpLocks/>
          </p:cNvGrpSpPr>
          <p:nvPr/>
        </p:nvGrpSpPr>
        <p:grpSpPr bwMode="auto">
          <a:xfrm>
            <a:off x="9910763" y="3856038"/>
            <a:ext cx="577850" cy="193675"/>
            <a:chOff x="1083" y="1116"/>
            <a:chExt cx="364" cy="122"/>
          </a:xfrm>
        </p:grpSpPr>
        <p:sp>
          <p:nvSpPr>
            <p:cNvPr id="11000" name="WordArt 760">
              <a:extLst>
                <a:ext uri="{FF2B5EF4-FFF2-40B4-BE49-F238E27FC236}">
                  <a16:creationId xmlns:a16="http://schemas.microsoft.com/office/drawing/2014/main" id="{9AFD3F9F-A796-47E3-95FF-3AF4B15AA90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  <p:sp>
          <p:nvSpPr>
            <p:cNvPr id="11001" name="WordArt 761">
              <a:extLst>
                <a:ext uri="{FF2B5EF4-FFF2-40B4-BE49-F238E27FC236}">
                  <a16:creationId xmlns:a16="http://schemas.microsoft.com/office/drawing/2014/main" id="{5A46E4B2-20EB-4F46-B5FE-824850FF373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</p:grpSp>
      <p:grpSp>
        <p:nvGrpSpPr>
          <p:cNvPr id="11002" name="Group 762">
            <a:extLst>
              <a:ext uri="{FF2B5EF4-FFF2-40B4-BE49-F238E27FC236}">
                <a16:creationId xmlns:a16="http://schemas.microsoft.com/office/drawing/2014/main" id="{E55C4E04-E65B-4961-BCB2-B2FEE5C64617}"/>
              </a:ext>
            </a:extLst>
          </p:cNvPr>
          <p:cNvGrpSpPr>
            <a:grpSpLocks/>
          </p:cNvGrpSpPr>
          <p:nvPr/>
        </p:nvGrpSpPr>
        <p:grpSpPr bwMode="auto">
          <a:xfrm>
            <a:off x="9371013" y="2144713"/>
            <a:ext cx="577850" cy="193675"/>
            <a:chOff x="601" y="1322"/>
            <a:chExt cx="364" cy="122"/>
          </a:xfrm>
        </p:grpSpPr>
        <p:sp>
          <p:nvSpPr>
            <p:cNvPr id="11003" name="WordArt 763">
              <a:extLst>
                <a:ext uri="{FF2B5EF4-FFF2-40B4-BE49-F238E27FC236}">
                  <a16:creationId xmlns:a16="http://schemas.microsoft.com/office/drawing/2014/main" id="{7F946B80-34FE-43B1-A920-FE54171834A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  <p:sp>
          <p:nvSpPr>
            <p:cNvPr id="11004" name="WordArt 764">
              <a:extLst>
                <a:ext uri="{FF2B5EF4-FFF2-40B4-BE49-F238E27FC236}">
                  <a16:creationId xmlns:a16="http://schemas.microsoft.com/office/drawing/2014/main" id="{1C76989D-2C38-4BF5-BAF4-1F6687CE89C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</p:grpSp>
      <p:grpSp>
        <p:nvGrpSpPr>
          <p:cNvPr id="11005" name="Group 765">
            <a:extLst>
              <a:ext uri="{FF2B5EF4-FFF2-40B4-BE49-F238E27FC236}">
                <a16:creationId xmlns:a16="http://schemas.microsoft.com/office/drawing/2014/main" id="{931EB48A-D559-4811-AA6B-646D4AE237EE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3990975"/>
            <a:ext cx="577850" cy="193675"/>
            <a:chOff x="1083" y="1322"/>
            <a:chExt cx="364" cy="122"/>
          </a:xfrm>
        </p:grpSpPr>
        <p:sp>
          <p:nvSpPr>
            <p:cNvPr id="11006" name="WordArt 766">
              <a:extLst>
                <a:ext uri="{FF2B5EF4-FFF2-40B4-BE49-F238E27FC236}">
                  <a16:creationId xmlns:a16="http://schemas.microsoft.com/office/drawing/2014/main" id="{BED5DB78-45EB-41C4-BE07-65A4136BD2C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  <p:sp>
          <p:nvSpPr>
            <p:cNvPr id="11007" name="WordArt 767">
              <a:extLst>
                <a:ext uri="{FF2B5EF4-FFF2-40B4-BE49-F238E27FC236}">
                  <a16:creationId xmlns:a16="http://schemas.microsoft.com/office/drawing/2014/main" id="{33316A4C-45D5-4C42-86A5-2767E76FF46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</p:grpSp>
      <p:grpSp>
        <p:nvGrpSpPr>
          <p:cNvPr id="11008" name="Group 768">
            <a:extLst>
              <a:ext uri="{FF2B5EF4-FFF2-40B4-BE49-F238E27FC236}">
                <a16:creationId xmlns:a16="http://schemas.microsoft.com/office/drawing/2014/main" id="{8926AE15-5A09-473F-A8A6-B03FD02981BC}"/>
              </a:ext>
            </a:extLst>
          </p:cNvPr>
          <p:cNvGrpSpPr>
            <a:grpSpLocks/>
          </p:cNvGrpSpPr>
          <p:nvPr/>
        </p:nvGrpSpPr>
        <p:grpSpPr bwMode="auto">
          <a:xfrm>
            <a:off x="6850063" y="3270250"/>
            <a:ext cx="577850" cy="193675"/>
            <a:chOff x="629" y="1513"/>
            <a:chExt cx="364" cy="122"/>
          </a:xfrm>
        </p:grpSpPr>
        <p:sp>
          <p:nvSpPr>
            <p:cNvPr id="11009" name="WordArt 769">
              <a:extLst>
                <a:ext uri="{FF2B5EF4-FFF2-40B4-BE49-F238E27FC236}">
                  <a16:creationId xmlns:a16="http://schemas.microsoft.com/office/drawing/2014/main" id="{FA4A478B-8C20-482F-945D-D86772342EF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29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  <p:sp>
          <p:nvSpPr>
            <p:cNvPr id="11010" name="WordArt 770">
              <a:extLst>
                <a:ext uri="{FF2B5EF4-FFF2-40B4-BE49-F238E27FC236}">
                  <a16:creationId xmlns:a16="http://schemas.microsoft.com/office/drawing/2014/main" id="{3DF5A41C-0BF9-4A61-B328-5E65ECBBEF5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30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</p:grpSp>
      <p:grpSp>
        <p:nvGrpSpPr>
          <p:cNvPr id="11011" name="Group 771">
            <a:extLst>
              <a:ext uri="{FF2B5EF4-FFF2-40B4-BE49-F238E27FC236}">
                <a16:creationId xmlns:a16="http://schemas.microsoft.com/office/drawing/2014/main" id="{15FAB7AD-17A7-4CF9-B583-5404660CDA3E}"/>
              </a:ext>
            </a:extLst>
          </p:cNvPr>
          <p:cNvGrpSpPr>
            <a:grpSpLocks/>
          </p:cNvGrpSpPr>
          <p:nvPr/>
        </p:nvGrpSpPr>
        <p:grpSpPr bwMode="auto">
          <a:xfrm>
            <a:off x="7480300" y="1470025"/>
            <a:ext cx="577850" cy="193675"/>
            <a:chOff x="1111" y="1513"/>
            <a:chExt cx="364" cy="122"/>
          </a:xfrm>
        </p:grpSpPr>
        <p:sp>
          <p:nvSpPr>
            <p:cNvPr id="11012" name="WordArt 772">
              <a:extLst>
                <a:ext uri="{FF2B5EF4-FFF2-40B4-BE49-F238E27FC236}">
                  <a16:creationId xmlns:a16="http://schemas.microsoft.com/office/drawing/2014/main" id="{A9C7CBA1-9654-48DE-8047-FC564BF721A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1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  <p:sp>
          <p:nvSpPr>
            <p:cNvPr id="11013" name="WordArt 773">
              <a:extLst>
                <a:ext uri="{FF2B5EF4-FFF2-40B4-BE49-F238E27FC236}">
                  <a16:creationId xmlns:a16="http://schemas.microsoft.com/office/drawing/2014/main" id="{282B5DD2-F7D3-4749-890C-329F4E3F5A4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2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</p:grpSp>
      <p:grpSp>
        <p:nvGrpSpPr>
          <p:cNvPr id="11014" name="Group 774">
            <a:extLst>
              <a:ext uri="{FF2B5EF4-FFF2-40B4-BE49-F238E27FC236}">
                <a16:creationId xmlns:a16="http://schemas.microsoft.com/office/drawing/2014/main" id="{BC29734F-CFEC-41E1-9183-133CE887E73C}"/>
              </a:ext>
            </a:extLst>
          </p:cNvPr>
          <p:cNvGrpSpPr>
            <a:grpSpLocks/>
          </p:cNvGrpSpPr>
          <p:nvPr/>
        </p:nvGrpSpPr>
        <p:grpSpPr bwMode="auto">
          <a:xfrm>
            <a:off x="8027988" y="4260850"/>
            <a:ext cx="577850" cy="193675"/>
            <a:chOff x="686" y="1776"/>
            <a:chExt cx="364" cy="122"/>
          </a:xfrm>
        </p:grpSpPr>
        <p:sp>
          <p:nvSpPr>
            <p:cNvPr id="11015" name="WordArt 775">
              <a:extLst>
                <a:ext uri="{FF2B5EF4-FFF2-40B4-BE49-F238E27FC236}">
                  <a16:creationId xmlns:a16="http://schemas.microsoft.com/office/drawing/2014/main" id="{E2D5B2B4-285C-4AA1-BF08-351904E6C7D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6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1016" name="WordArt 776">
              <a:extLst>
                <a:ext uri="{FF2B5EF4-FFF2-40B4-BE49-F238E27FC236}">
                  <a16:creationId xmlns:a16="http://schemas.microsoft.com/office/drawing/2014/main" id="{55DF0108-8152-4D7D-8E7D-AEA6B14CBDA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7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1017" name="Group 777">
            <a:extLst>
              <a:ext uri="{FF2B5EF4-FFF2-40B4-BE49-F238E27FC236}">
                <a16:creationId xmlns:a16="http://schemas.microsoft.com/office/drawing/2014/main" id="{955D518D-E413-4A66-8CCA-D2062245FFDA}"/>
              </a:ext>
            </a:extLst>
          </p:cNvPr>
          <p:cNvGrpSpPr>
            <a:grpSpLocks/>
          </p:cNvGrpSpPr>
          <p:nvPr/>
        </p:nvGrpSpPr>
        <p:grpSpPr bwMode="auto">
          <a:xfrm>
            <a:off x="5680075" y="3314700"/>
            <a:ext cx="577850" cy="193675"/>
            <a:chOff x="1168" y="1776"/>
            <a:chExt cx="364" cy="122"/>
          </a:xfrm>
        </p:grpSpPr>
        <p:sp>
          <p:nvSpPr>
            <p:cNvPr id="11018" name="WordArt 778">
              <a:extLst>
                <a:ext uri="{FF2B5EF4-FFF2-40B4-BE49-F238E27FC236}">
                  <a16:creationId xmlns:a16="http://schemas.microsoft.com/office/drawing/2014/main" id="{74166AAB-FA82-447E-82AD-BFABE7064E9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8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  <p:sp>
          <p:nvSpPr>
            <p:cNvPr id="11019" name="WordArt 779">
              <a:extLst>
                <a:ext uri="{FF2B5EF4-FFF2-40B4-BE49-F238E27FC236}">
                  <a16:creationId xmlns:a16="http://schemas.microsoft.com/office/drawing/2014/main" id="{460C86DC-7DA2-4123-A720-F25ACF1542A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9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</p:grpSp>
      <p:grpSp>
        <p:nvGrpSpPr>
          <p:cNvPr id="11020" name="Group 780">
            <a:extLst>
              <a:ext uri="{FF2B5EF4-FFF2-40B4-BE49-F238E27FC236}">
                <a16:creationId xmlns:a16="http://schemas.microsoft.com/office/drawing/2014/main" id="{842CBBDA-2DD1-409D-A6CD-9DCDA8B4F43C}"/>
              </a:ext>
            </a:extLst>
          </p:cNvPr>
          <p:cNvGrpSpPr>
            <a:grpSpLocks/>
          </p:cNvGrpSpPr>
          <p:nvPr/>
        </p:nvGrpSpPr>
        <p:grpSpPr bwMode="auto">
          <a:xfrm>
            <a:off x="5051425" y="7140575"/>
            <a:ext cx="577850" cy="193675"/>
            <a:chOff x="714" y="1967"/>
            <a:chExt cx="364" cy="122"/>
          </a:xfrm>
        </p:grpSpPr>
        <p:sp>
          <p:nvSpPr>
            <p:cNvPr id="11021" name="WordArt 781">
              <a:extLst>
                <a:ext uri="{FF2B5EF4-FFF2-40B4-BE49-F238E27FC236}">
                  <a16:creationId xmlns:a16="http://schemas.microsoft.com/office/drawing/2014/main" id="{26707875-2BB7-431C-9B86-E3D9E248445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  <p:sp>
          <p:nvSpPr>
            <p:cNvPr id="11022" name="WordArt 782">
              <a:extLst>
                <a:ext uri="{FF2B5EF4-FFF2-40B4-BE49-F238E27FC236}">
                  <a16:creationId xmlns:a16="http://schemas.microsoft.com/office/drawing/2014/main" id="{1EC83140-7A9F-4587-9569-0906B8B1A79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</p:grpSp>
      <p:grpSp>
        <p:nvGrpSpPr>
          <p:cNvPr id="11023" name="Group 783">
            <a:extLst>
              <a:ext uri="{FF2B5EF4-FFF2-40B4-BE49-F238E27FC236}">
                <a16:creationId xmlns:a16="http://schemas.microsoft.com/office/drawing/2014/main" id="{AA602F88-188C-4CFE-AFB7-B094E06516B4}"/>
              </a:ext>
            </a:extLst>
          </p:cNvPr>
          <p:cNvGrpSpPr>
            <a:grpSpLocks/>
          </p:cNvGrpSpPr>
          <p:nvPr/>
        </p:nvGrpSpPr>
        <p:grpSpPr bwMode="auto">
          <a:xfrm>
            <a:off x="1360488" y="7861300"/>
            <a:ext cx="577850" cy="193675"/>
            <a:chOff x="1196" y="1967"/>
            <a:chExt cx="364" cy="122"/>
          </a:xfrm>
        </p:grpSpPr>
        <p:sp>
          <p:nvSpPr>
            <p:cNvPr id="11024" name="WordArt 784">
              <a:extLst>
                <a:ext uri="{FF2B5EF4-FFF2-40B4-BE49-F238E27FC236}">
                  <a16:creationId xmlns:a16="http://schemas.microsoft.com/office/drawing/2014/main" id="{AAC30B4E-02BE-4F6E-8A56-CFE6638DBC7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6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  <p:sp>
          <p:nvSpPr>
            <p:cNvPr id="11025" name="WordArt 785">
              <a:extLst>
                <a:ext uri="{FF2B5EF4-FFF2-40B4-BE49-F238E27FC236}">
                  <a16:creationId xmlns:a16="http://schemas.microsoft.com/office/drawing/2014/main" id="{6A5E3BBF-23E1-4CBE-B35F-4B5440C4E72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7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</p:grpSp>
      <p:grpSp>
        <p:nvGrpSpPr>
          <p:cNvPr id="11026" name="Group 786">
            <a:extLst>
              <a:ext uri="{FF2B5EF4-FFF2-40B4-BE49-F238E27FC236}">
                <a16:creationId xmlns:a16="http://schemas.microsoft.com/office/drawing/2014/main" id="{42F26F6A-510A-4586-A2D5-F39584F201E8}"/>
              </a:ext>
            </a:extLst>
          </p:cNvPr>
          <p:cNvGrpSpPr>
            <a:grpSpLocks/>
          </p:cNvGrpSpPr>
          <p:nvPr/>
        </p:nvGrpSpPr>
        <p:grpSpPr bwMode="auto">
          <a:xfrm>
            <a:off x="4337050" y="7545388"/>
            <a:ext cx="577850" cy="193675"/>
            <a:chOff x="714" y="2173"/>
            <a:chExt cx="364" cy="122"/>
          </a:xfrm>
        </p:grpSpPr>
        <p:sp>
          <p:nvSpPr>
            <p:cNvPr id="11027" name="WordArt 787">
              <a:extLst>
                <a:ext uri="{FF2B5EF4-FFF2-40B4-BE49-F238E27FC236}">
                  <a16:creationId xmlns:a16="http://schemas.microsoft.com/office/drawing/2014/main" id="{3070F155-89C6-4916-B36B-FA1616DB5C4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217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  <p:sp>
          <p:nvSpPr>
            <p:cNvPr id="11028" name="WordArt 788">
              <a:extLst>
                <a:ext uri="{FF2B5EF4-FFF2-40B4-BE49-F238E27FC236}">
                  <a16:creationId xmlns:a16="http://schemas.microsoft.com/office/drawing/2014/main" id="{2C7F64C0-D42B-4F6C-BC6F-61DD664BE29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217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209" name="Group 945">
            <a:extLst>
              <a:ext uri="{FF2B5EF4-FFF2-40B4-BE49-F238E27FC236}">
                <a16:creationId xmlns:a16="http://schemas.microsoft.com/office/drawing/2014/main" id="{3E28AFFC-7147-4C92-A987-74F084E7E4FD}"/>
              </a:ext>
            </a:extLst>
          </p:cNvPr>
          <p:cNvGrpSpPr>
            <a:grpSpLocks/>
          </p:cNvGrpSpPr>
          <p:nvPr/>
        </p:nvGrpSpPr>
        <p:grpSpPr bwMode="auto">
          <a:xfrm>
            <a:off x="1090613" y="120650"/>
            <a:ext cx="10980737" cy="9359900"/>
            <a:chOff x="687" y="76"/>
            <a:chExt cx="6917" cy="5896"/>
          </a:xfrm>
        </p:grpSpPr>
        <p:sp>
          <p:nvSpPr>
            <p:cNvPr id="12183" name="Freeform 919">
              <a:extLst>
                <a:ext uri="{FF2B5EF4-FFF2-40B4-BE49-F238E27FC236}">
                  <a16:creationId xmlns:a16="http://schemas.microsoft.com/office/drawing/2014/main" id="{86E41AC6-E765-4D3F-9034-E5ADA77E7EDC}"/>
                </a:ext>
              </a:extLst>
            </p:cNvPr>
            <p:cNvSpPr>
              <a:spLocks/>
            </p:cNvSpPr>
            <p:nvPr/>
          </p:nvSpPr>
          <p:spPr bwMode="auto">
            <a:xfrm>
              <a:off x="5506" y="1380"/>
              <a:ext cx="2098" cy="2098"/>
            </a:xfrm>
            <a:custGeom>
              <a:avLst/>
              <a:gdLst>
                <a:gd name="T0" fmla="*/ 57 w 2098"/>
                <a:gd name="T1" fmla="*/ 1814 h 2098"/>
                <a:gd name="T2" fmla="*/ 0 w 2098"/>
                <a:gd name="T3" fmla="*/ 1701 h 2098"/>
                <a:gd name="T4" fmla="*/ 57 w 2098"/>
                <a:gd name="T5" fmla="*/ 1644 h 2098"/>
                <a:gd name="T6" fmla="*/ 114 w 2098"/>
                <a:gd name="T7" fmla="*/ 1474 h 2098"/>
                <a:gd name="T8" fmla="*/ 227 w 2098"/>
                <a:gd name="T9" fmla="*/ 1077 h 2098"/>
                <a:gd name="T10" fmla="*/ 284 w 2098"/>
                <a:gd name="T11" fmla="*/ 1020 h 2098"/>
                <a:gd name="T12" fmla="*/ 227 w 2098"/>
                <a:gd name="T13" fmla="*/ 964 h 2098"/>
                <a:gd name="T14" fmla="*/ 170 w 2098"/>
                <a:gd name="T15" fmla="*/ 850 h 2098"/>
                <a:gd name="T16" fmla="*/ 227 w 2098"/>
                <a:gd name="T17" fmla="*/ 793 h 2098"/>
                <a:gd name="T18" fmla="*/ 170 w 2098"/>
                <a:gd name="T19" fmla="*/ 737 h 2098"/>
                <a:gd name="T20" fmla="*/ 284 w 2098"/>
                <a:gd name="T21" fmla="*/ 453 h 2098"/>
                <a:gd name="T22" fmla="*/ 454 w 2098"/>
                <a:gd name="T23" fmla="*/ 397 h 2098"/>
                <a:gd name="T24" fmla="*/ 567 w 2098"/>
                <a:gd name="T25" fmla="*/ 453 h 2098"/>
                <a:gd name="T26" fmla="*/ 794 w 2098"/>
                <a:gd name="T27" fmla="*/ 510 h 2098"/>
                <a:gd name="T28" fmla="*/ 851 w 2098"/>
                <a:gd name="T29" fmla="*/ 397 h 2098"/>
                <a:gd name="T30" fmla="*/ 964 w 2098"/>
                <a:gd name="T31" fmla="*/ 340 h 2098"/>
                <a:gd name="T32" fmla="*/ 1021 w 2098"/>
                <a:gd name="T33" fmla="*/ 283 h 2098"/>
                <a:gd name="T34" fmla="*/ 1078 w 2098"/>
                <a:gd name="T35" fmla="*/ 226 h 2098"/>
                <a:gd name="T36" fmla="*/ 1134 w 2098"/>
                <a:gd name="T37" fmla="*/ 170 h 2098"/>
                <a:gd name="T38" fmla="*/ 1191 w 2098"/>
                <a:gd name="T39" fmla="*/ 113 h 2098"/>
                <a:gd name="T40" fmla="*/ 1361 w 2098"/>
                <a:gd name="T41" fmla="*/ 56 h 2098"/>
                <a:gd name="T42" fmla="*/ 1588 w 2098"/>
                <a:gd name="T43" fmla="*/ 0 h 2098"/>
                <a:gd name="T44" fmla="*/ 1701 w 2098"/>
                <a:gd name="T45" fmla="*/ 56 h 2098"/>
                <a:gd name="T46" fmla="*/ 1758 w 2098"/>
                <a:gd name="T47" fmla="*/ 170 h 2098"/>
                <a:gd name="T48" fmla="*/ 1645 w 2098"/>
                <a:gd name="T49" fmla="*/ 226 h 2098"/>
                <a:gd name="T50" fmla="*/ 1588 w 2098"/>
                <a:gd name="T51" fmla="*/ 567 h 2098"/>
                <a:gd name="T52" fmla="*/ 1701 w 2098"/>
                <a:gd name="T53" fmla="*/ 793 h 2098"/>
                <a:gd name="T54" fmla="*/ 1758 w 2098"/>
                <a:gd name="T55" fmla="*/ 850 h 2098"/>
                <a:gd name="T56" fmla="*/ 1928 w 2098"/>
                <a:gd name="T57" fmla="*/ 907 h 2098"/>
                <a:gd name="T58" fmla="*/ 1871 w 2098"/>
                <a:gd name="T59" fmla="*/ 1020 h 2098"/>
                <a:gd name="T60" fmla="*/ 1928 w 2098"/>
                <a:gd name="T61" fmla="*/ 1077 h 2098"/>
                <a:gd name="T62" fmla="*/ 1985 w 2098"/>
                <a:gd name="T63" fmla="*/ 1134 h 2098"/>
                <a:gd name="T64" fmla="*/ 2041 w 2098"/>
                <a:gd name="T65" fmla="*/ 1360 h 2098"/>
                <a:gd name="T66" fmla="*/ 2098 w 2098"/>
                <a:gd name="T67" fmla="*/ 1474 h 2098"/>
                <a:gd name="T68" fmla="*/ 2041 w 2098"/>
                <a:gd name="T69" fmla="*/ 1531 h 2098"/>
                <a:gd name="T70" fmla="*/ 1928 w 2098"/>
                <a:gd name="T71" fmla="*/ 1701 h 2098"/>
                <a:gd name="T72" fmla="*/ 1871 w 2098"/>
                <a:gd name="T73" fmla="*/ 1814 h 2098"/>
                <a:gd name="T74" fmla="*/ 1758 w 2098"/>
                <a:gd name="T75" fmla="*/ 1757 h 2098"/>
                <a:gd name="T76" fmla="*/ 1531 w 2098"/>
                <a:gd name="T77" fmla="*/ 1814 h 2098"/>
                <a:gd name="T78" fmla="*/ 1418 w 2098"/>
                <a:gd name="T79" fmla="*/ 1871 h 2098"/>
                <a:gd name="T80" fmla="*/ 1248 w 2098"/>
                <a:gd name="T81" fmla="*/ 1928 h 2098"/>
                <a:gd name="T82" fmla="*/ 1191 w 2098"/>
                <a:gd name="T83" fmla="*/ 1814 h 2098"/>
                <a:gd name="T84" fmla="*/ 1078 w 2098"/>
                <a:gd name="T85" fmla="*/ 1871 h 2098"/>
                <a:gd name="T86" fmla="*/ 964 w 2098"/>
                <a:gd name="T87" fmla="*/ 1814 h 2098"/>
                <a:gd name="T88" fmla="*/ 851 w 2098"/>
                <a:gd name="T89" fmla="*/ 1928 h 2098"/>
                <a:gd name="T90" fmla="*/ 624 w 2098"/>
                <a:gd name="T91" fmla="*/ 1871 h 2098"/>
                <a:gd name="T92" fmla="*/ 511 w 2098"/>
                <a:gd name="T93" fmla="*/ 2098 h 2098"/>
                <a:gd name="T94" fmla="*/ 397 w 2098"/>
                <a:gd name="T95" fmla="*/ 1984 h 2098"/>
                <a:gd name="T96" fmla="*/ 227 w 2098"/>
                <a:gd name="T97" fmla="*/ 1928 h 2098"/>
                <a:gd name="T98" fmla="*/ 170 w 2098"/>
                <a:gd name="T99" fmla="*/ 1984 h 2098"/>
                <a:gd name="T100" fmla="*/ 57 w 2098"/>
                <a:gd name="T101" fmla="*/ 1928 h 2098"/>
                <a:gd name="T102" fmla="*/ 0 w 2098"/>
                <a:gd name="T103" fmla="*/ 1814 h 20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098" h="2098">
                  <a:moveTo>
                    <a:pt x="0" y="1814"/>
                  </a:moveTo>
                  <a:lnTo>
                    <a:pt x="57" y="1814"/>
                  </a:lnTo>
                  <a:lnTo>
                    <a:pt x="57" y="1701"/>
                  </a:lnTo>
                  <a:lnTo>
                    <a:pt x="0" y="1701"/>
                  </a:lnTo>
                  <a:lnTo>
                    <a:pt x="0" y="1644"/>
                  </a:lnTo>
                  <a:lnTo>
                    <a:pt x="57" y="1644"/>
                  </a:lnTo>
                  <a:lnTo>
                    <a:pt x="57" y="1474"/>
                  </a:lnTo>
                  <a:lnTo>
                    <a:pt x="114" y="1474"/>
                  </a:lnTo>
                  <a:lnTo>
                    <a:pt x="114" y="1077"/>
                  </a:lnTo>
                  <a:lnTo>
                    <a:pt x="227" y="1077"/>
                  </a:lnTo>
                  <a:lnTo>
                    <a:pt x="227" y="1020"/>
                  </a:lnTo>
                  <a:lnTo>
                    <a:pt x="284" y="1020"/>
                  </a:lnTo>
                  <a:lnTo>
                    <a:pt x="284" y="964"/>
                  </a:lnTo>
                  <a:lnTo>
                    <a:pt x="227" y="964"/>
                  </a:lnTo>
                  <a:lnTo>
                    <a:pt x="227" y="850"/>
                  </a:lnTo>
                  <a:lnTo>
                    <a:pt x="170" y="850"/>
                  </a:lnTo>
                  <a:lnTo>
                    <a:pt x="170" y="793"/>
                  </a:lnTo>
                  <a:lnTo>
                    <a:pt x="227" y="793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453"/>
                  </a:lnTo>
                  <a:lnTo>
                    <a:pt x="284" y="453"/>
                  </a:lnTo>
                  <a:lnTo>
                    <a:pt x="284" y="397"/>
                  </a:lnTo>
                  <a:lnTo>
                    <a:pt x="454" y="397"/>
                  </a:lnTo>
                  <a:lnTo>
                    <a:pt x="454" y="453"/>
                  </a:lnTo>
                  <a:lnTo>
                    <a:pt x="567" y="453"/>
                  </a:lnTo>
                  <a:lnTo>
                    <a:pt x="567" y="510"/>
                  </a:lnTo>
                  <a:lnTo>
                    <a:pt x="794" y="510"/>
                  </a:lnTo>
                  <a:lnTo>
                    <a:pt x="794" y="397"/>
                  </a:lnTo>
                  <a:lnTo>
                    <a:pt x="851" y="397"/>
                  </a:lnTo>
                  <a:lnTo>
                    <a:pt x="851" y="340"/>
                  </a:lnTo>
                  <a:lnTo>
                    <a:pt x="964" y="340"/>
                  </a:lnTo>
                  <a:lnTo>
                    <a:pt x="964" y="283"/>
                  </a:lnTo>
                  <a:lnTo>
                    <a:pt x="1021" y="283"/>
                  </a:lnTo>
                  <a:lnTo>
                    <a:pt x="1021" y="226"/>
                  </a:lnTo>
                  <a:lnTo>
                    <a:pt x="1078" y="226"/>
                  </a:lnTo>
                  <a:lnTo>
                    <a:pt x="1078" y="170"/>
                  </a:lnTo>
                  <a:lnTo>
                    <a:pt x="1134" y="170"/>
                  </a:lnTo>
                  <a:lnTo>
                    <a:pt x="1191" y="170"/>
                  </a:lnTo>
                  <a:lnTo>
                    <a:pt x="1191" y="113"/>
                  </a:lnTo>
                  <a:lnTo>
                    <a:pt x="1361" y="113"/>
                  </a:lnTo>
                  <a:lnTo>
                    <a:pt x="1361" y="56"/>
                  </a:lnTo>
                  <a:lnTo>
                    <a:pt x="1588" y="56"/>
                  </a:lnTo>
                  <a:lnTo>
                    <a:pt x="1588" y="0"/>
                  </a:lnTo>
                  <a:lnTo>
                    <a:pt x="1701" y="0"/>
                  </a:lnTo>
                  <a:lnTo>
                    <a:pt x="1701" y="56"/>
                  </a:lnTo>
                  <a:lnTo>
                    <a:pt x="1758" y="56"/>
                  </a:lnTo>
                  <a:lnTo>
                    <a:pt x="1758" y="170"/>
                  </a:lnTo>
                  <a:lnTo>
                    <a:pt x="1645" y="170"/>
                  </a:lnTo>
                  <a:lnTo>
                    <a:pt x="1645" y="226"/>
                  </a:lnTo>
                  <a:lnTo>
                    <a:pt x="1588" y="226"/>
                  </a:lnTo>
                  <a:lnTo>
                    <a:pt x="1588" y="567"/>
                  </a:lnTo>
                  <a:lnTo>
                    <a:pt x="1701" y="567"/>
                  </a:lnTo>
                  <a:lnTo>
                    <a:pt x="1701" y="793"/>
                  </a:lnTo>
                  <a:lnTo>
                    <a:pt x="1758" y="793"/>
                  </a:lnTo>
                  <a:lnTo>
                    <a:pt x="1758" y="850"/>
                  </a:lnTo>
                  <a:lnTo>
                    <a:pt x="1928" y="850"/>
                  </a:lnTo>
                  <a:lnTo>
                    <a:pt x="1928" y="907"/>
                  </a:lnTo>
                  <a:lnTo>
                    <a:pt x="1871" y="907"/>
                  </a:lnTo>
                  <a:lnTo>
                    <a:pt x="1871" y="1020"/>
                  </a:lnTo>
                  <a:lnTo>
                    <a:pt x="1928" y="1020"/>
                  </a:lnTo>
                  <a:lnTo>
                    <a:pt x="1928" y="1077"/>
                  </a:lnTo>
                  <a:lnTo>
                    <a:pt x="1985" y="1077"/>
                  </a:lnTo>
                  <a:lnTo>
                    <a:pt x="1985" y="1134"/>
                  </a:lnTo>
                  <a:lnTo>
                    <a:pt x="2041" y="1134"/>
                  </a:lnTo>
                  <a:lnTo>
                    <a:pt x="2041" y="1360"/>
                  </a:lnTo>
                  <a:lnTo>
                    <a:pt x="2098" y="1360"/>
                  </a:lnTo>
                  <a:lnTo>
                    <a:pt x="2098" y="1474"/>
                  </a:lnTo>
                  <a:lnTo>
                    <a:pt x="2041" y="1474"/>
                  </a:lnTo>
                  <a:lnTo>
                    <a:pt x="2041" y="1531"/>
                  </a:lnTo>
                  <a:lnTo>
                    <a:pt x="1928" y="1531"/>
                  </a:lnTo>
                  <a:lnTo>
                    <a:pt x="1928" y="1701"/>
                  </a:lnTo>
                  <a:lnTo>
                    <a:pt x="1871" y="1701"/>
                  </a:lnTo>
                  <a:lnTo>
                    <a:pt x="1871" y="1814"/>
                  </a:lnTo>
                  <a:lnTo>
                    <a:pt x="1758" y="1814"/>
                  </a:lnTo>
                  <a:lnTo>
                    <a:pt x="1758" y="1757"/>
                  </a:lnTo>
                  <a:lnTo>
                    <a:pt x="1531" y="1757"/>
                  </a:lnTo>
                  <a:lnTo>
                    <a:pt x="1531" y="1814"/>
                  </a:lnTo>
                  <a:lnTo>
                    <a:pt x="1418" y="1814"/>
                  </a:lnTo>
                  <a:lnTo>
                    <a:pt x="1418" y="1871"/>
                  </a:lnTo>
                  <a:lnTo>
                    <a:pt x="1248" y="1871"/>
                  </a:lnTo>
                  <a:lnTo>
                    <a:pt x="1248" y="1928"/>
                  </a:lnTo>
                  <a:lnTo>
                    <a:pt x="1191" y="1928"/>
                  </a:lnTo>
                  <a:lnTo>
                    <a:pt x="1191" y="1814"/>
                  </a:lnTo>
                  <a:lnTo>
                    <a:pt x="1078" y="1814"/>
                  </a:lnTo>
                  <a:lnTo>
                    <a:pt x="1078" y="1871"/>
                  </a:lnTo>
                  <a:lnTo>
                    <a:pt x="964" y="1871"/>
                  </a:lnTo>
                  <a:lnTo>
                    <a:pt x="964" y="1814"/>
                  </a:lnTo>
                  <a:lnTo>
                    <a:pt x="851" y="1814"/>
                  </a:lnTo>
                  <a:lnTo>
                    <a:pt x="851" y="1928"/>
                  </a:lnTo>
                  <a:lnTo>
                    <a:pt x="624" y="1928"/>
                  </a:lnTo>
                  <a:lnTo>
                    <a:pt x="624" y="1871"/>
                  </a:lnTo>
                  <a:lnTo>
                    <a:pt x="511" y="1871"/>
                  </a:lnTo>
                  <a:lnTo>
                    <a:pt x="511" y="2098"/>
                  </a:lnTo>
                  <a:lnTo>
                    <a:pt x="397" y="2098"/>
                  </a:lnTo>
                  <a:lnTo>
                    <a:pt x="397" y="1984"/>
                  </a:lnTo>
                  <a:lnTo>
                    <a:pt x="227" y="1984"/>
                  </a:lnTo>
                  <a:lnTo>
                    <a:pt x="227" y="1928"/>
                  </a:lnTo>
                  <a:lnTo>
                    <a:pt x="170" y="1928"/>
                  </a:lnTo>
                  <a:lnTo>
                    <a:pt x="170" y="1984"/>
                  </a:lnTo>
                  <a:lnTo>
                    <a:pt x="57" y="1984"/>
                  </a:lnTo>
                  <a:lnTo>
                    <a:pt x="57" y="1928"/>
                  </a:lnTo>
                  <a:lnTo>
                    <a:pt x="0" y="1928"/>
                  </a:lnTo>
                  <a:lnTo>
                    <a:pt x="0" y="181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84" name="Freeform 920">
              <a:extLst>
                <a:ext uri="{FF2B5EF4-FFF2-40B4-BE49-F238E27FC236}">
                  <a16:creationId xmlns:a16="http://schemas.microsoft.com/office/drawing/2014/main" id="{3F47D1C2-3FB5-43AF-84D2-46D369FB3413}"/>
                </a:ext>
              </a:extLst>
            </p:cNvPr>
            <p:cNvSpPr>
              <a:spLocks/>
            </p:cNvSpPr>
            <p:nvPr/>
          </p:nvSpPr>
          <p:spPr bwMode="auto">
            <a:xfrm>
              <a:off x="5393" y="926"/>
              <a:ext cx="1304" cy="964"/>
            </a:xfrm>
            <a:custGeom>
              <a:avLst/>
              <a:gdLst>
                <a:gd name="T0" fmla="*/ 1304 w 1304"/>
                <a:gd name="T1" fmla="*/ 397 h 964"/>
                <a:gd name="T2" fmla="*/ 1304 w 1304"/>
                <a:gd name="T3" fmla="*/ 624 h 964"/>
                <a:gd name="T4" fmla="*/ 1247 w 1304"/>
                <a:gd name="T5" fmla="*/ 624 h 964"/>
                <a:gd name="T6" fmla="*/ 1191 w 1304"/>
                <a:gd name="T7" fmla="*/ 624 h 964"/>
                <a:gd name="T8" fmla="*/ 1191 w 1304"/>
                <a:gd name="T9" fmla="*/ 680 h 964"/>
                <a:gd name="T10" fmla="*/ 1134 w 1304"/>
                <a:gd name="T11" fmla="*/ 680 h 964"/>
                <a:gd name="T12" fmla="*/ 1134 w 1304"/>
                <a:gd name="T13" fmla="*/ 737 h 964"/>
                <a:gd name="T14" fmla="*/ 1077 w 1304"/>
                <a:gd name="T15" fmla="*/ 737 h 964"/>
                <a:gd name="T16" fmla="*/ 1077 w 1304"/>
                <a:gd name="T17" fmla="*/ 794 h 964"/>
                <a:gd name="T18" fmla="*/ 964 w 1304"/>
                <a:gd name="T19" fmla="*/ 794 h 964"/>
                <a:gd name="T20" fmla="*/ 964 w 1304"/>
                <a:gd name="T21" fmla="*/ 851 h 964"/>
                <a:gd name="T22" fmla="*/ 907 w 1304"/>
                <a:gd name="T23" fmla="*/ 851 h 964"/>
                <a:gd name="T24" fmla="*/ 907 w 1304"/>
                <a:gd name="T25" fmla="*/ 964 h 964"/>
                <a:gd name="T26" fmla="*/ 680 w 1304"/>
                <a:gd name="T27" fmla="*/ 964 h 964"/>
                <a:gd name="T28" fmla="*/ 680 w 1304"/>
                <a:gd name="T29" fmla="*/ 907 h 964"/>
                <a:gd name="T30" fmla="*/ 567 w 1304"/>
                <a:gd name="T31" fmla="*/ 907 h 964"/>
                <a:gd name="T32" fmla="*/ 567 w 1304"/>
                <a:gd name="T33" fmla="*/ 851 h 964"/>
                <a:gd name="T34" fmla="*/ 397 w 1304"/>
                <a:gd name="T35" fmla="*/ 851 h 964"/>
                <a:gd name="T36" fmla="*/ 397 w 1304"/>
                <a:gd name="T37" fmla="*/ 907 h 964"/>
                <a:gd name="T38" fmla="*/ 283 w 1304"/>
                <a:gd name="T39" fmla="*/ 907 h 964"/>
                <a:gd name="T40" fmla="*/ 283 w 1304"/>
                <a:gd name="T41" fmla="*/ 851 h 964"/>
                <a:gd name="T42" fmla="*/ 227 w 1304"/>
                <a:gd name="T43" fmla="*/ 851 h 964"/>
                <a:gd name="T44" fmla="*/ 227 w 1304"/>
                <a:gd name="T45" fmla="*/ 737 h 964"/>
                <a:gd name="T46" fmla="*/ 170 w 1304"/>
                <a:gd name="T47" fmla="*/ 737 h 964"/>
                <a:gd name="T48" fmla="*/ 170 w 1304"/>
                <a:gd name="T49" fmla="*/ 624 h 964"/>
                <a:gd name="T50" fmla="*/ 227 w 1304"/>
                <a:gd name="T51" fmla="*/ 624 h 964"/>
                <a:gd name="T52" fmla="*/ 227 w 1304"/>
                <a:gd name="T53" fmla="*/ 510 h 964"/>
                <a:gd name="T54" fmla="*/ 57 w 1304"/>
                <a:gd name="T55" fmla="*/ 510 h 964"/>
                <a:gd name="T56" fmla="*/ 57 w 1304"/>
                <a:gd name="T57" fmla="*/ 454 h 964"/>
                <a:gd name="T58" fmla="*/ 0 w 1304"/>
                <a:gd name="T59" fmla="*/ 454 h 964"/>
                <a:gd name="T60" fmla="*/ 0 w 1304"/>
                <a:gd name="T61" fmla="*/ 397 h 964"/>
                <a:gd name="T62" fmla="*/ 57 w 1304"/>
                <a:gd name="T63" fmla="*/ 397 h 964"/>
                <a:gd name="T64" fmla="*/ 57 w 1304"/>
                <a:gd name="T65" fmla="*/ 284 h 964"/>
                <a:gd name="T66" fmla="*/ 0 w 1304"/>
                <a:gd name="T67" fmla="*/ 284 h 964"/>
                <a:gd name="T68" fmla="*/ 0 w 1304"/>
                <a:gd name="T69" fmla="*/ 227 h 964"/>
                <a:gd name="T70" fmla="*/ 113 w 1304"/>
                <a:gd name="T71" fmla="*/ 227 h 964"/>
                <a:gd name="T72" fmla="*/ 113 w 1304"/>
                <a:gd name="T73" fmla="*/ 170 h 964"/>
                <a:gd name="T74" fmla="*/ 227 w 1304"/>
                <a:gd name="T75" fmla="*/ 170 h 964"/>
                <a:gd name="T76" fmla="*/ 227 w 1304"/>
                <a:gd name="T77" fmla="*/ 113 h 964"/>
                <a:gd name="T78" fmla="*/ 397 w 1304"/>
                <a:gd name="T79" fmla="*/ 113 h 964"/>
                <a:gd name="T80" fmla="*/ 397 w 1304"/>
                <a:gd name="T81" fmla="*/ 57 h 964"/>
                <a:gd name="T82" fmla="*/ 453 w 1304"/>
                <a:gd name="T83" fmla="*/ 57 h 964"/>
                <a:gd name="T84" fmla="*/ 453 w 1304"/>
                <a:gd name="T85" fmla="*/ 0 h 964"/>
                <a:gd name="T86" fmla="*/ 510 w 1304"/>
                <a:gd name="T87" fmla="*/ 0 h 964"/>
                <a:gd name="T88" fmla="*/ 510 w 1304"/>
                <a:gd name="T89" fmla="*/ 57 h 964"/>
                <a:gd name="T90" fmla="*/ 850 w 1304"/>
                <a:gd name="T91" fmla="*/ 57 h 964"/>
                <a:gd name="T92" fmla="*/ 850 w 1304"/>
                <a:gd name="T93" fmla="*/ 113 h 964"/>
                <a:gd name="T94" fmla="*/ 907 w 1304"/>
                <a:gd name="T95" fmla="*/ 113 h 964"/>
                <a:gd name="T96" fmla="*/ 907 w 1304"/>
                <a:gd name="T97" fmla="*/ 170 h 964"/>
                <a:gd name="T98" fmla="*/ 1020 w 1304"/>
                <a:gd name="T99" fmla="*/ 170 h 964"/>
                <a:gd name="T100" fmla="*/ 1020 w 1304"/>
                <a:gd name="T101" fmla="*/ 227 h 964"/>
                <a:gd name="T102" fmla="*/ 1077 w 1304"/>
                <a:gd name="T103" fmla="*/ 227 h 964"/>
                <a:gd name="T104" fmla="*/ 1077 w 1304"/>
                <a:gd name="T105" fmla="*/ 284 h 964"/>
                <a:gd name="T106" fmla="*/ 1134 w 1304"/>
                <a:gd name="T107" fmla="*/ 284 h 964"/>
                <a:gd name="T108" fmla="*/ 1134 w 1304"/>
                <a:gd name="T109" fmla="*/ 340 h 964"/>
                <a:gd name="T110" fmla="*/ 1191 w 1304"/>
                <a:gd name="T111" fmla="*/ 340 h 964"/>
                <a:gd name="T112" fmla="*/ 1191 w 1304"/>
                <a:gd name="T113" fmla="*/ 397 h 964"/>
                <a:gd name="T114" fmla="*/ 1304 w 1304"/>
                <a:gd name="T115" fmla="*/ 39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304" h="964">
                  <a:moveTo>
                    <a:pt x="1304" y="397"/>
                  </a:moveTo>
                  <a:lnTo>
                    <a:pt x="1304" y="624"/>
                  </a:lnTo>
                  <a:lnTo>
                    <a:pt x="1247" y="624"/>
                  </a:lnTo>
                  <a:lnTo>
                    <a:pt x="1191" y="624"/>
                  </a:lnTo>
                  <a:lnTo>
                    <a:pt x="1191" y="680"/>
                  </a:lnTo>
                  <a:lnTo>
                    <a:pt x="1134" y="680"/>
                  </a:lnTo>
                  <a:lnTo>
                    <a:pt x="1134" y="737"/>
                  </a:lnTo>
                  <a:lnTo>
                    <a:pt x="1077" y="737"/>
                  </a:lnTo>
                  <a:lnTo>
                    <a:pt x="1077" y="794"/>
                  </a:lnTo>
                  <a:lnTo>
                    <a:pt x="964" y="794"/>
                  </a:lnTo>
                  <a:lnTo>
                    <a:pt x="964" y="851"/>
                  </a:lnTo>
                  <a:lnTo>
                    <a:pt x="907" y="851"/>
                  </a:lnTo>
                  <a:lnTo>
                    <a:pt x="907" y="964"/>
                  </a:lnTo>
                  <a:lnTo>
                    <a:pt x="680" y="964"/>
                  </a:lnTo>
                  <a:lnTo>
                    <a:pt x="680" y="907"/>
                  </a:lnTo>
                  <a:lnTo>
                    <a:pt x="567" y="907"/>
                  </a:lnTo>
                  <a:lnTo>
                    <a:pt x="567" y="851"/>
                  </a:lnTo>
                  <a:lnTo>
                    <a:pt x="397" y="851"/>
                  </a:lnTo>
                  <a:lnTo>
                    <a:pt x="397" y="907"/>
                  </a:lnTo>
                  <a:lnTo>
                    <a:pt x="283" y="907"/>
                  </a:lnTo>
                  <a:lnTo>
                    <a:pt x="283" y="851"/>
                  </a:lnTo>
                  <a:lnTo>
                    <a:pt x="227" y="851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624"/>
                  </a:lnTo>
                  <a:lnTo>
                    <a:pt x="227" y="624"/>
                  </a:lnTo>
                  <a:lnTo>
                    <a:pt x="227" y="510"/>
                  </a:lnTo>
                  <a:lnTo>
                    <a:pt x="57" y="510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227"/>
                  </a:lnTo>
                  <a:lnTo>
                    <a:pt x="113" y="227"/>
                  </a:lnTo>
                  <a:lnTo>
                    <a:pt x="113" y="170"/>
                  </a:lnTo>
                  <a:lnTo>
                    <a:pt x="227" y="170"/>
                  </a:lnTo>
                  <a:lnTo>
                    <a:pt x="227" y="113"/>
                  </a:lnTo>
                  <a:lnTo>
                    <a:pt x="397" y="113"/>
                  </a:lnTo>
                  <a:lnTo>
                    <a:pt x="397" y="57"/>
                  </a:lnTo>
                  <a:lnTo>
                    <a:pt x="453" y="57"/>
                  </a:lnTo>
                  <a:lnTo>
                    <a:pt x="453" y="0"/>
                  </a:lnTo>
                  <a:lnTo>
                    <a:pt x="510" y="0"/>
                  </a:lnTo>
                  <a:lnTo>
                    <a:pt x="510" y="57"/>
                  </a:lnTo>
                  <a:lnTo>
                    <a:pt x="850" y="57"/>
                  </a:lnTo>
                  <a:lnTo>
                    <a:pt x="850" y="113"/>
                  </a:lnTo>
                  <a:lnTo>
                    <a:pt x="907" y="113"/>
                  </a:lnTo>
                  <a:lnTo>
                    <a:pt x="907" y="170"/>
                  </a:lnTo>
                  <a:lnTo>
                    <a:pt x="1020" y="170"/>
                  </a:lnTo>
                  <a:lnTo>
                    <a:pt x="1020" y="227"/>
                  </a:lnTo>
                  <a:lnTo>
                    <a:pt x="1077" y="227"/>
                  </a:lnTo>
                  <a:lnTo>
                    <a:pt x="1077" y="284"/>
                  </a:lnTo>
                  <a:lnTo>
                    <a:pt x="1134" y="284"/>
                  </a:lnTo>
                  <a:lnTo>
                    <a:pt x="1134" y="340"/>
                  </a:lnTo>
                  <a:lnTo>
                    <a:pt x="1191" y="340"/>
                  </a:lnTo>
                  <a:lnTo>
                    <a:pt x="1191" y="397"/>
                  </a:lnTo>
                  <a:lnTo>
                    <a:pt x="1304" y="39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87" name="Freeform 923">
              <a:extLst>
                <a:ext uri="{FF2B5EF4-FFF2-40B4-BE49-F238E27FC236}">
                  <a16:creationId xmlns:a16="http://schemas.microsoft.com/office/drawing/2014/main" id="{5ACB6369-D4DC-49D7-AC5F-B0358ACD1BA4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2" y="2230"/>
              <a:ext cx="1021" cy="1078"/>
            </a:xfrm>
            <a:custGeom>
              <a:avLst/>
              <a:gdLst>
                <a:gd name="T0" fmla="*/ 1021 w 1021"/>
                <a:gd name="T1" fmla="*/ 170 h 1078"/>
                <a:gd name="T2" fmla="*/ 908 w 1021"/>
                <a:gd name="T3" fmla="*/ 170 h 1078"/>
                <a:gd name="T4" fmla="*/ 908 w 1021"/>
                <a:gd name="T5" fmla="*/ 114 h 1078"/>
                <a:gd name="T6" fmla="*/ 851 w 1021"/>
                <a:gd name="T7" fmla="*/ 114 h 1078"/>
                <a:gd name="T8" fmla="*/ 851 w 1021"/>
                <a:gd name="T9" fmla="*/ 57 h 1078"/>
                <a:gd name="T10" fmla="*/ 738 w 1021"/>
                <a:gd name="T11" fmla="*/ 57 h 1078"/>
                <a:gd name="T12" fmla="*/ 738 w 1021"/>
                <a:gd name="T13" fmla="*/ 0 h 1078"/>
                <a:gd name="T14" fmla="*/ 511 w 1021"/>
                <a:gd name="T15" fmla="*/ 0 h 1078"/>
                <a:gd name="T16" fmla="*/ 511 w 1021"/>
                <a:gd name="T17" fmla="*/ 57 h 1078"/>
                <a:gd name="T18" fmla="*/ 454 w 1021"/>
                <a:gd name="T19" fmla="*/ 57 h 1078"/>
                <a:gd name="T20" fmla="*/ 454 w 1021"/>
                <a:gd name="T21" fmla="*/ 114 h 1078"/>
                <a:gd name="T22" fmla="*/ 397 w 1021"/>
                <a:gd name="T23" fmla="*/ 114 h 1078"/>
                <a:gd name="T24" fmla="*/ 397 w 1021"/>
                <a:gd name="T25" fmla="*/ 170 h 1078"/>
                <a:gd name="T26" fmla="*/ 284 w 1021"/>
                <a:gd name="T27" fmla="*/ 170 h 1078"/>
                <a:gd name="T28" fmla="*/ 284 w 1021"/>
                <a:gd name="T29" fmla="*/ 397 h 1078"/>
                <a:gd name="T30" fmla="*/ 227 w 1021"/>
                <a:gd name="T31" fmla="*/ 397 h 1078"/>
                <a:gd name="T32" fmla="*/ 227 w 1021"/>
                <a:gd name="T33" fmla="*/ 510 h 1078"/>
                <a:gd name="T34" fmla="*/ 114 w 1021"/>
                <a:gd name="T35" fmla="*/ 510 h 1078"/>
                <a:gd name="T36" fmla="*/ 114 w 1021"/>
                <a:gd name="T37" fmla="*/ 567 h 1078"/>
                <a:gd name="T38" fmla="*/ 57 w 1021"/>
                <a:gd name="T39" fmla="*/ 567 h 1078"/>
                <a:gd name="T40" fmla="*/ 57 w 1021"/>
                <a:gd name="T41" fmla="*/ 624 h 1078"/>
                <a:gd name="T42" fmla="*/ 0 w 1021"/>
                <a:gd name="T43" fmla="*/ 624 h 1078"/>
                <a:gd name="T44" fmla="*/ 0 w 1021"/>
                <a:gd name="T45" fmla="*/ 794 h 1078"/>
                <a:gd name="T46" fmla="*/ 171 w 1021"/>
                <a:gd name="T47" fmla="*/ 794 h 1078"/>
                <a:gd name="T48" fmla="*/ 171 w 1021"/>
                <a:gd name="T49" fmla="*/ 737 h 1078"/>
                <a:gd name="T50" fmla="*/ 284 w 1021"/>
                <a:gd name="T51" fmla="*/ 737 h 1078"/>
                <a:gd name="T52" fmla="*/ 284 w 1021"/>
                <a:gd name="T53" fmla="*/ 794 h 1078"/>
                <a:gd name="T54" fmla="*/ 454 w 1021"/>
                <a:gd name="T55" fmla="*/ 794 h 1078"/>
                <a:gd name="T56" fmla="*/ 454 w 1021"/>
                <a:gd name="T57" fmla="*/ 964 h 1078"/>
                <a:gd name="T58" fmla="*/ 511 w 1021"/>
                <a:gd name="T59" fmla="*/ 964 h 1078"/>
                <a:gd name="T60" fmla="*/ 511 w 1021"/>
                <a:gd name="T61" fmla="*/ 1021 h 1078"/>
                <a:gd name="T62" fmla="*/ 738 w 1021"/>
                <a:gd name="T63" fmla="*/ 1021 h 1078"/>
                <a:gd name="T64" fmla="*/ 738 w 1021"/>
                <a:gd name="T65" fmla="*/ 1078 h 1078"/>
                <a:gd name="T66" fmla="*/ 794 w 1021"/>
                <a:gd name="T67" fmla="*/ 1078 h 1078"/>
                <a:gd name="T68" fmla="*/ 794 w 1021"/>
                <a:gd name="T69" fmla="*/ 964 h 1078"/>
                <a:gd name="T70" fmla="*/ 851 w 1021"/>
                <a:gd name="T71" fmla="*/ 964 h 1078"/>
                <a:gd name="T72" fmla="*/ 851 w 1021"/>
                <a:gd name="T73" fmla="*/ 851 h 1078"/>
                <a:gd name="T74" fmla="*/ 794 w 1021"/>
                <a:gd name="T75" fmla="*/ 851 h 1078"/>
                <a:gd name="T76" fmla="*/ 794 w 1021"/>
                <a:gd name="T77" fmla="*/ 794 h 1078"/>
                <a:gd name="T78" fmla="*/ 851 w 1021"/>
                <a:gd name="T79" fmla="*/ 794 h 1078"/>
                <a:gd name="T80" fmla="*/ 851 w 1021"/>
                <a:gd name="T81" fmla="*/ 624 h 1078"/>
                <a:gd name="T82" fmla="*/ 908 w 1021"/>
                <a:gd name="T83" fmla="*/ 624 h 1078"/>
                <a:gd name="T84" fmla="*/ 908 w 1021"/>
                <a:gd name="T85" fmla="*/ 227 h 1078"/>
                <a:gd name="T86" fmla="*/ 1021 w 1021"/>
                <a:gd name="T87" fmla="*/ 227 h 1078"/>
                <a:gd name="T88" fmla="*/ 1021 w 1021"/>
                <a:gd name="T89" fmla="*/ 170 h 10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021" h="1078">
                  <a:moveTo>
                    <a:pt x="1021" y="170"/>
                  </a:moveTo>
                  <a:lnTo>
                    <a:pt x="908" y="170"/>
                  </a:lnTo>
                  <a:lnTo>
                    <a:pt x="908" y="114"/>
                  </a:lnTo>
                  <a:lnTo>
                    <a:pt x="851" y="114"/>
                  </a:lnTo>
                  <a:lnTo>
                    <a:pt x="851" y="57"/>
                  </a:lnTo>
                  <a:lnTo>
                    <a:pt x="738" y="57"/>
                  </a:lnTo>
                  <a:lnTo>
                    <a:pt x="738" y="0"/>
                  </a:lnTo>
                  <a:lnTo>
                    <a:pt x="511" y="0"/>
                  </a:lnTo>
                  <a:lnTo>
                    <a:pt x="511" y="57"/>
                  </a:lnTo>
                  <a:lnTo>
                    <a:pt x="454" y="57"/>
                  </a:lnTo>
                  <a:lnTo>
                    <a:pt x="454" y="114"/>
                  </a:lnTo>
                  <a:lnTo>
                    <a:pt x="397" y="114"/>
                  </a:lnTo>
                  <a:lnTo>
                    <a:pt x="397" y="170"/>
                  </a:lnTo>
                  <a:lnTo>
                    <a:pt x="284" y="170"/>
                  </a:lnTo>
                  <a:lnTo>
                    <a:pt x="284" y="397"/>
                  </a:lnTo>
                  <a:lnTo>
                    <a:pt x="227" y="397"/>
                  </a:lnTo>
                  <a:lnTo>
                    <a:pt x="227" y="510"/>
                  </a:lnTo>
                  <a:lnTo>
                    <a:pt x="114" y="510"/>
                  </a:lnTo>
                  <a:lnTo>
                    <a:pt x="114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0" y="624"/>
                  </a:lnTo>
                  <a:lnTo>
                    <a:pt x="0" y="794"/>
                  </a:lnTo>
                  <a:lnTo>
                    <a:pt x="171" y="794"/>
                  </a:lnTo>
                  <a:lnTo>
                    <a:pt x="171" y="737"/>
                  </a:lnTo>
                  <a:lnTo>
                    <a:pt x="284" y="737"/>
                  </a:lnTo>
                  <a:lnTo>
                    <a:pt x="284" y="794"/>
                  </a:lnTo>
                  <a:lnTo>
                    <a:pt x="454" y="794"/>
                  </a:lnTo>
                  <a:lnTo>
                    <a:pt x="454" y="964"/>
                  </a:lnTo>
                  <a:lnTo>
                    <a:pt x="511" y="964"/>
                  </a:lnTo>
                  <a:lnTo>
                    <a:pt x="511" y="1021"/>
                  </a:lnTo>
                  <a:lnTo>
                    <a:pt x="738" y="1021"/>
                  </a:lnTo>
                  <a:lnTo>
                    <a:pt x="738" y="1078"/>
                  </a:lnTo>
                  <a:lnTo>
                    <a:pt x="794" y="1078"/>
                  </a:lnTo>
                  <a:lnTo>
                    <a:pt x="794" y="964"/>
                  </a:lnTo>
                  <a:lnTo>
                    <a:pt x="851" y="964"/>
                  </a:lnTo>
                  <a:lnTo>
                    <a:pt x="851" y="851"/>
                  </a:lnTo>
                  <a:lnTo>
                    <a:pt x="794" y="851"/>
                  </a:lnTo>
                  <a:lnTo>
                    <a:pt x="794" y="794"/>
                  </a:lnTo>
                  <a:lnTo>
                    <a:pt x="851" y="794"/>
                  </a:lnTo>
                  <a:lnTo>
                    <a:pt x="851" y="624"/>
                  </a:lnTo>
                  <a:lnTo>
                    <a:pt x="908" y="624"/>
                  </a:lnTo>
                  <a:lnTo>
                    <a:pt x="908" y="227"/>
                  </a:lnTo>
                  <a:lnTo>
                    <a:pt x="1021" y="227"/>
                  </a:lnTo>
                  <a:lnTo>
                    <a:pt x="1021" y="17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88" name="Freeform 924">
              <a:extLst>
                <a:ext uri="{FF2B5EF4-FFF2-40B4-BE49-F238E27FC236}">
                  <a16:creationId xmlns:a16="http://schemas.microsoft.com/office/drawing/2014/main" id="{00B99577-D812-401A-8819-943D802062D5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2" y="2230"/>
              <a:ext cx="1587" cy="851"/>
            </a:xfrm>
            <a:custGeom>
              <a:avLst/>
              <a:gdLst>
                <a:gd name="T0" fmla="*/ 1587 w 1587"/>
                <a:gd name="T1" fmla="*/ 114 h 851"/>
                <a:gd name="T2" fmla="*/ 1474 w 1587"/>
                <a:gd name="T3" fmla="*/ 114 h 851"/>
                <a:gd name="T4" fmla="*/ 1474 w 1587"/>
                <a:gd name="T5" fmla="*/ 57 h 851"/>
                <a:gd name="T6" fmla="*/ 1134 w 1587"/>
                <a:gd name="T7" fmla="*/ 57 h 851"/>
                <a:gd name="T8" fmla="*/ 1134 w 1587"/>
                <a:gd name="T9" fmla="*/ 0 h 851"/>
                <a:gd name="T10" fmla="*/ 1077 w 1587"/>
                <a:gd name="T11" fmla="*/ 0 h 851"/>
                <a:gd name="T12" fmla="*/ 1077 w 1587"/>
                <a:gd name="T13" fmla="*/ 114 h 851"/>
                <a:gd name="T14" fmla="*/ 567 w 1587"/>
                <a:gd name="T15" fmla="*/ 114 h 851"/>
                <a:gd name="T16" fmla="*/ 567 w 1587"/>
                <a:gd name="T17" fmla="*/ 227 h 851"/>
                <a:gd name="T18" fmla="*/ 340 w 1587"/>
                <a:gd name="T19" fmla="*/ 227 h 851"/>
                <a:gd name="T20" fmla="*/ 340 w 1587"/>
                <a:gd name="T21" fmla="*/ 170 h 851"/>
                <a:gd name="T22" fmla="*/ 283 w 1587"/>
                <a:gd name="T23" fmla="*/ 170 h 851"/>
                <a:gd name="T24" fmla="*/ 283 w 1587"/>
                <a:gd name="T25" fmla="*/ 227 h 851"/>
                <a:gd name="T26" fmla="*/ 170 w 1587"/>
                <a:gd name="T27" fmla="*/ 227 h 851"/>
                <a:gd name="T28" fmla="*/ 170 w 1587"/>
                <a:gd name="T29" fmla="*/ 284 h 851"/>
                <a:gd name="T30" fmla="*/ 56 w 1587"/>
                <a:gd name="T31" fmla="*/ 284 h 851"/>
                <a:gd name="T32" fmla="*/ 56 w 1587"/>
                <a:gd name="T33" fmla="*/ 397 h 851"/>
                <a:gd name="T34" fmla="*/ 0 w 1587"/>
                <a:gd name="T35" fmla="*/ 397 h 851"/>
                <a:gd name="T36" fmla="*/ 0 w 1587"/>
                <a:gd name="T37" fmla="*/ 454 h 851"/>
                <a:gd name="T38" fmla="*/ 56 w 1587"/>
                <a:gd name="T39" fmla="*/ 454 h 851"/>
                <a:gd name="T40" fmla="*/ 56 w 1587"/>
                <a:gd name="T41" fmla="*/ 510 h 851"/>
                <a:gd name="T42" fmla="*/ 113 w 1587"/>
                <a:gd name="T43" fmla="*/ 510 h 851"/>
                <a:gd name="T44" fmla="*/ 113 w 1587"/>
                <a:gd name="T45" fmla="*/ 567 h 851"/>
                <a:gd name="T46" fmla="*/ 226 w 1587"/>
                <a:gd name="T47" fmla="*/ 567 h 851"/>
                <a:gd name="T48" fmla="*/ 226 w 1587"/>
                <a:gd name="T49" fmla="*/ 624 h 851"/>
                <a:gd name="T50" fmla="*/ 340 w 1587"/>
                <a:gd name="T51" fmla="*/ 624 h 851"/>
                <a:gd name="T52" fmla="*/ 340 w 1587"/>
                <a:gd name="T53" fmla="*/ 681 h 851"/>
                <a:gd name="T54" fmla="*/ 567 w 1587"/>
                <a:gd name="T55" fmla="*/ 681 h 851"/>
                <a:gd name="T56" fmla="*/ 567 w 1587"/>
                <a:gd name="T57" fmla="*/ 851 h 851"/>
                <a:gd name="T58" fmla="*/ 680 w 1587"/>
                <a:gd name="T59" fmla="*/ 851 h 851"/>
                <a:gd name="T60" fmla="*/ 680 w 1587"/>
                <a:gd name="T61" fmla="*/ 737 h 851"/>
                <a:gd name="T62" fmla="*/ 737 w 1587"/>
                <a:gd name="T63" fmla="*/ 737 h 851"/>
                <a:gd name="T64" fmla="*/ 737 w 1587"/>
                <a:gd name="T65" fmla="*/ 681 h 851"/>
                <a:gd name="T66" fmla="*/ 794 w 1587"/>
                <a:gd name="T67" fmla="*/ 681 h 851"/>
                <a:gd name="T68" fmla="*/ 794 w 1587"/>
                <a:gd name="T69" fmla="*/ 567 h 851"/>
                <a:gd name="T70" fmla="*/ 1077 w 1587"/>
                <a:gd name="T71" fmla="*/ 567 h 851"/>
                <a:gd name="T72" fmla="*/ 1077 w 1587"/>
                <a:gd name="T73" fmla="*/ 624 h 851"/>
                <a:gd name="T74" fmla="*/ 1247 w 1587"/>
                <a:gd name="T75" fmla="*/ 624 h 851"/>
                <a:gd name="T76" fmla="*/ 1247 w 1587"/>
                <a:gd name="T77" fmla="*/ 567 h 851"/>
                <a:gd name="T78" fmla="*/ 1304 w 1587"/>
                <a:gd name="T79" fmla="*/ 567 h 851"/>
                <a:gd name="T80" fmla="*/ 1304 w 1587"/>
                <a:gd name="T81" fmla="*/ 510 h 851"/>
                <a:gd name="T82" fmla="*/ 1417 w 1587"/>
                <a:gd name="T83" fmla="*/ 510 h 851"/>
                <a:gd name="T84" fmla="*/ 1417 w 1587"/>
                <a:gd name="T85" fmla="*/ 397 h 851"/>
                <a:gd name="T86" fmla="*/ 1474 w 1587"/>
                <a:gd name="T87" fmla="*/ 397 h 851"/>
                <a:gd name="T88" fmla="*/ 1474 w 1587"/>
                <a:gd name="T89" fmla="*/ 170 h 851"/>
                <a:gd name="T90" fmla="*/ 1587 w 1587"/>
                <a:gd name="T91" fmla="*/ 170 h 851"/>
                <a:gd name="T92" fmla="*/ 1587 w 1587"/>
                <a:gd name="T93" fmla="*/ 114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587" h="851">
                  <a:moveTo>
                    <a:pt x="1587" y="114"/>
                  </a:moveTo>
                  <a:lnTo>
                    <a:pt x="1474" y="114"/>
                  </a:lnTo>
                  <a:lnTo>
                    <a:pt x="1474" y="57"/>
                  </a:lnTo>
                  <a:lnTo>
                    <a:pt x="1134" y="57"/>
                  </a:lnTo>
                  <a:lnTo>
                    <a:pt x="1134" y="0"/>
                  </a:lnTo>
                  <a:lnTo>
                    <a:pt x="1077" y="0"/>
                  </a:lnTo>
                  <a:lnTo>
                    <a:pt x="1077" y="114"/>
                  </a:lnTo>
                  <a:lnTo>
                    <a:pt x="567" y="114"/>
                  </a:lnTo>
                  <a:lnTo>
                    <a:pt x="567" y="227"/>
                  </a:lnTo>
                  <a:lnTo>
                    <a:pt x="340" y="227"/>
                  </a:lnTo>
                  <a:lnTo>
                    <a:pt x="340" y="170"/>
                  </a:lnTo>
                  <a:lnTo>
                    <a:pt x="283" y="170"/>
                  </a:lnTo>
                  <a:lnTo>
                    <a:pt x="283" y="227"/>
                  </a:lnTo>
                  <a:lnTo>
                    <a:pt x="170" y="227"/>
                  </a:lnTo>
                  <a:lnTo>
                    <a:pt x="170" y="284"/>
                  </a:lnTo>
                  <a:lnTo>
                    <a:pt x="56" y="284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454"/>
                  </a:lnTo>
                  <a:lnTo>
                    <a:pt x="56" y="454"/>
                  </a:lnTo>
                  <a:lnTo>
                    <a:pt x="56" y="510"/>
                  </a:lnTo>
                  <a:lnTo>
                    <a:pt x="113" y="510"/>
                  </a:lnTo>
                  <a:lnTo>
                    <a:pt x="113" y="567"/>
                  </a:lnTo>
                  <a:lnTo>
                    <a:pt x="226" y="567"/>
                  </a:lnTo>
                  <a:lnTo>
                    <a:pt x="226" y="624"/>
                  </a:lnTo>
                  <a:lnTo>
                    <a:pt x="340" y="624"/>
                  </a:lnTo>
                  <a:lnTo>
                    <a:pt x="340" y="681"/>
                  </a:lnTo>
                  <a:lnTo>
                    <a:pt x="567" y="681"/>
                  </a:lnTo>
                  <a:lnTo>
                    <a:pt x="567" y="851"/>
                  </a:lnTo>
                  <a:lnTo>
                    <a:pt x="680" y="851"/>
                  </a:lnTo>
                  <a:lnTo>
                    <a:pt x="680" y="737"/>
                  </a:lnTo>
                  <a:lnTo>
                    <a:pt x="737" y="737"/>
                  </a:lnTo>
                  <a:lnTo>
                    <a:pt x="737" y="681"/>
                  </a:lnTo>
                  <a:lnTo>
                    <a:pt x="794" y="681"/>
                  </a:lnTo>
                  <a:lnTo>
                    <a:pt x="794" y="567"/>
                  </a:lnTo>
                  <a:lnTo>
                    <a:pt x="1077" y="567"/>
                  </a:lnTo>
                  <a:lnTo>
                    <a:pt x="1077" y="624"/>
                  </a:lnTo>
                  <a:lnTo>
                    <a:pt x="1247" y="624"/>
                  </a:lnTo>
                  <a:lnTo>
                    <a:pt x="1247" y="567"/>
                  </a:lnTo>
                  <a:lnTo>
                    <a:pt x="1304" y="567"/>
                  </a:lnTo>
                  <a:lnTo>
                    <a:pt x="1304" y="510"/>
                  </a:lnTo>
                  <a:lnTo>
                    <a:pt x="1417" y="510"/>
                  </a:lnTo>
                  <a:lnTo>
                    <a:pt x="1417" y="397"/>
                  </a:lnTo>
                  <a:lnTo>
                    <a:pt x="1474" y="397"/>
                  </a:lnTo>
                  <a:lnTo>
                    <a:pt x="1474" y="170"/>
                  </a:lnTo>
                  <a:lnTo>
                    <a:pt x="1587" y="170"/>
                  </a:lnTo>
                  <a:lnTo>
                    <a:pt x="1587" y="11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0" name="Freeform 926">
              <a:extLst>
                <a:ext uri="{FF2B5EF4-FFF2-40B4-BE49-F238E27FC236}">
                  <a16:creationId xmlns:a16="http://schemas.microsoft.com/office/drawing/2014/main" id="{57F8CA0B-DA98-4865-8CBF-2823204B4724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2" y="2684"/>
              <a:ext cx="1701" cy="1304"/>
            </a:xfrm>
            <a:custGeom>
              <a:avLst/>
              <a:gdLst>
                <a:gd name="T0" fmla="*/ 0 w 1701"/>
                <a:gd name="T1" fmla="*/ 113 h 1304"/>
                <a:gd name="T2" fmla="*/ 56 w 1701"/>
                <a:gd name="T3" fmla="*/ 170 h 1304"/>
                <a:gd name="T4" fmla="*/ 113 w 1701"/>
                <a:gd name="T5" fmla="*/ 227 h 1304"/>
                <a:gd name="T6" fmla="*/ 170 w 1701"/>
                <a:gd name="T7" fmla="*/ 283 h 1304"/>
                <a:gd name="T8" fmla="*/ 226 w 1701"/>
                <a:gd name="T9" fmla="*/ 340 h 1304"/>
                <a:gd name="T10" fmla="*/ 283 w 1701"/>
                <a:gd name="T11" fmla="*/ 453 h 1304"/>
                <a:gd name="T12" fmla="*/ 340 w 1701"/>
                <a:gd name="T13" fmla="*/ 567 h 1304"/>
                <a:gd name="T14" fmla="*/ 397 w 1701"/>
                <a:gd name="T15" fmla="*/ 680 h 1304"/>
                <a:gd name="T16" fmla="*/ 510 w 1701"/>
                <a:gd name="T17" fmla="*/ 794 h 1304"/>
                <a:gd name="T18" fmla="*/ 567 w 1701"/>
                <a:gd name="T19" fmla="*/ 964 h 1304"/>
                <a:gd name="T20" fmla="*/ 623 w 1701"/>
                <a:gd name="T21" fmla="*/ 1020 h 1304"/>
                <a:gd name="T22" fmla="*/ 680 w 1701"/>
                <a:gd name="T23" fmla="*/ 1134 h 1304"/>
                <a:gd name="T24" fmla="*/ 737 w 1701"/>
                <a:gd name="T25" fmla="*/ 1077 h 1304"/>
                <a:gd name="T26" fmla="*/ 850 w 1701"/>
                <a:gd name="T27" fmla="*/ 1134 h 1304"/>
                <a:gd name="T28" fmla="*/ 907 w 1701"/>
                <a:gd name="T29" fmla="*/ 1191 h 1304"/>
                <a:gd name="T30" fmla="*/ 1077 w 1701"/>
                <a:gd name="T31" fmla="*/ 1247 h 1304"/>
                <a:gd name="T32" fmla="*/ 1190 w 1701"/>
                <a:gd name="T33" fmla="*/ 1304 h 1304"/>
                <a:gd name="T34" fmla="*/ 1417 w 1701"/>
                <a:gd name="T35" fmla="*/ 1077 h 1304"/>
                <a:gd name="T36" fmla="*/ 1474 w 1701"/>
                <a:gd name="T37" fmla="*/ 1020 h 1304"/>
                <a:gd name="T38" fmla="*/ 1531 w 1701"/>
                <a:gd name="T39" fmla="*/ 680 h 1304"/>
                <a:gd name="T40" fmla="*/ 1587 w 1701"/>
                <a:gd name="T41" fmla="*/ 624 h 1304"/>
                <a:gd name="T42" fmla="*/ 1701 w 1701"/>
                <a:gd name="T43" fmla="*/ 510 h 1304"/>
                <a:gd name="T44" fmla="*/ 1644 w 1701"/>
                <a:gd name="T45" fmla="*/ 340 h 1304"/>
                <a:gd name="T46" fmla="*/ 1474 w 1701"/>
                <a:gd name="T47" fmla="*/ 283 h 1304"/>
                <a:gd name="T48" fmla="*/ 1361 w 1701"/>
                <a:gd name="T49" fmla="*/ 340 h 1304"/>
                <a:gd name="T50" fmla="*/ 1190 w 1701"/>
                <a:gd name="T51" fmla="*/ 170 h 1304"/>
                <a:gd name="T52" fmla="*/ 1077 w 1701"/>
                <a:gd name="T53" fmla="*/ 113 h 1304"/>
                <a:gd name="T54" fmla="*/ 794 w 1701"/>
                <a:gd name="T55" fmla="*/ 227 h 1304"/>
                <a:gd name="T56" fmla="*/ 737 w 1701"/>
                <a:gd name="T57" fmla="*/ 283 h 1304"/>
                <a:gd name="T58" fmla="*/ 680 w 1701"/>
                <a:gd name="T59" fmla="*/ 397 h 1304"/>
                <a:gd name="T60" fmla="*/ 567 w 1701"/>
                <a:gd name="T61" fmla="*/ 227 h 1304"/>
                <a:gd name="T62" fmla="*/ 340 w 1701"/>
                <a:gd name="T63" fmla="*/ 170 h 1304"/>
                <a:gd name="T64" fmla="*/ 226 w 1701"/>
                <a:gd name="T65" fmla="*/ 113 h 1304"/>
                <a:gd name="T66" fmla="*/ 113 w 1701"/>
                <a:gd name="T67" fmla="*/ 56 h 1304"/>
                <a:gd name="T68" fmla="*/ 56 w 1701"/>
                <a:gd name="T69" fmla="*/ 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701" h="1304">
                  <a:moveTo>
                    <a:pt x="0" y="0"/>
                  </a:moveTo>
                  <a:lnTo>
                    <a:pt x="0" y="113"/>
                  </a:lnTo>
                  <a:lnTo>
                    <a:pt x="56" y="113"/>
                  </a:lnTo>
                  <a:lnTo>
                    <a:pt x="56" y="170"/>
                  </a:lnTo>
                  <a:lnTo>
                    <a:pt x="113" y="170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170" y="283"/>
                  </a:lnTo>
                  <a:lnTo>
                    <a:pt x="226" y="283"/>
                  </a:lnTo>
                  <a:lnTo>
                    <a:pt x="226" y="340"/>
                  </a:lnTo>
                  <a:lnTo>
                    <a:pt x="283" y="340"/>
                  </a:lnTo>
                  <a:lnTo>
                    <a:pt x="283" y="453"/>
                  </a:lnTo>
                  <a:lnTo>
                    <a:pt x="340" y="453"/>
                  </a:lnTo>
                  <a:lnTo>
                    <a:pt x="340" y="567"/>
                  </a:lnTo>
                  <a:lnTo>
                    <a:pt x="397" y="567"/>
                  </a:lnTo>
                  <a:lnTo>
                    <a:pt x="397" y="680"/>
                  </a:lnTo>
                  <a:lnTo>
                    <a:pt x="510" y="680"/>
                  </a:lnTo>
                  <a:lnTo>
                    <a:pt x="510" y="794"/>
                  </a:lnTo>
                  <a:lnTo>
                    <a:pt x="567" y="794"/>
                  </a:lnTo>
                  <a:lnTo>
                    <a:pt x="567" y="964"/>
                  </a:lnTo>
                  <a:lnTo>
                    <a:pt x="623" y="964"/>
                  </a:lnTo>
                  <a:lnTo>
                    <a:pt x="623" y="1020"/>
                  </a:lnTo>
                  <a:lnTo>
                    <a:pt x="680" y="1020"/>
                  </a:lnTo>
                  <a:lnTo>
                    <a:pt x="680" y="1134"/>
                  </a:lnTo>
                  <a:lnTo>
                    <a:pt x="737" y="1134"/>
                  </a:lnTo>
                  <a:lnTo>
                    <a:pt x="737" y="1077"/>
                  </a:lnTo>
                  <a:lnTo>
                    <a:pt x="850" y="1077"/>
                  </a:lnTo>
                  <a:lnTo>
                    <a:pt x="850" y="1134"/>
                  </a:lnTo>
                  <a:lnTo>
                    <a:pt x="907" y="1134"/>
                  </a:lnTo>
                  <a:lnTo>
                    <a:pt x="907" y="1191"/>
                  </a:lnTo>
                  <a:lnTo>
                    <a:pt x="1077" y="1191"/>
                  </a:lnTo>
                  <a:lnTo>
                    <a:pt x="1077" y="1247"/>
                  </a:lnTo>
                  <a:lnTo>
                    <a:pt x="1190" y="1247"/>
                  </a:lnTo>
                  <a:lnTo>
                    <a:pt x="1190" y="1304"/>
                  </a:lnTo>
                  <a:lnTo>
                    <a:pt x="1417" y="1304"/>
                  </a:lnTo>
                  <a:lnTo>
                    <a:pt x="1417" y="1077"/>
                  </a:lnTo>
                  <a:lnTo>
                    <a:pt x="1474" y="1077"/>
                  </a:lnTo>
                  <a:lnTo>
                    <a:pt x="1474" y="1020"/>
                  </a:lnTo>
                  <a:lnTo>
                    <a:pt x="1531" y="1020"/>
                  </a:lnTo>
                  <a:lnTo>
                    <a:pt x="1531" y="680"/>
                  </a:lnTo>
                  <a:lnTo>
                    <a:pt x="1587" y="680"/>
                  </a:lnTo>
                  <a:lnTo>
                    <a:pt x="1587" y="624"/>
                  </a:lnTo>
                  <a:lnTo>
                    <a:pt x="1701" y="624"/>
                  </a:lnTo>
                  <a:lnTo>
                    <a:pt x="1701" y="510"/>
                  </a:lnTo>
                  <a:lnTo>
                    <a:pt x="1644" y="510"/>
                  </a:lnTo>
                  <a:lnTo>
                    <a:pt x="1644" y="340"/>
                  </a:lnTo>
                  <a:lnTo>
                    <a:pt x="1474" y="340"/>
                  </a:lnTo>
                  <a:lnTo>
                    <a:pt x="1474" y="283"/>
                  </a:lnTo>
                  <a:lnTo>
                    <a:pt x="1361" y="283"/>
                  </a:lnTo>
                  <a:lnTo>
                    <a:pt x="1361" y="340"/>
                  </a:lnTo>
                  <a:lnTo>
                    <a:pt x="1190" y="340"/>
                  </a:lnTo>
                  <a:lnTo>
                    <a:pt x="1190" y="170"/>
                  </a:lnTo>
                  <a:lnTo>
                    <a:pt x="1077" y="170"/>
                  </a:lnTo>
                  <a:lnTo>
                    <a:pt x="1077" y="113"/>
                  </a:lnTo>
                  <a:lnTo>
                    <a:pt x="794" y="113"/>
                  </a:lnTo>
                  <a:lnTo>
                    <a:pt x="794" y="227"/>
                  </a:lnTo>
                  <a:lnTo>
                    <a:pt x="737" y="227"/>
                  </a:lnTo>
                  <a:lnTo>
                    <a:pt x="737" y="283"/>
                  </a:lnTo>
                  <a:lnTo>
                    <a:pt x="680" y="283"/>
                  </a:lnTo>
                  <a:lnTo>
                    <a:pt x="680" y="397"/>
                  </a:lnTo>
                  <a:lnTo>
                    <a:pt x="567" y="397"/>
                  </a:lnTo>
                  <a:lnTo>
                    <a:pt x="567" y="227"/>
                  </a:lnTo>
                  <a:lnTo>
                    <a:pt x="340" y="227"/>
                  </a:lnTo>
                  <a:lnTo>
                    <a:pt x="340" y="170"/>
                  </a:lnTo>
                  <a:lnTo>
                    <a:pt x="226" y="170"/>
                  </a:lnTo>
                  <a:lnTo>
                    <a:pt x="226" y="113"/>
                  </a:lnTo>
                  <a:lnTo>
                    <a:pt x="113" y="113"/>
                  </a:lnTo>
                  <a:lnTo>
                    <a:pt x="113" y="56"/>
                  </a:lnTo>
                  <a:lnTo>
                    <a:pt x="56" y="56"/>
                  </a:lnTo>
                  <a:lnTo>
                    <a:pt x="56" y="0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3" name="Freeform 929">
              <a:extLst>
                <a:ext uri="{FF2B5EF4-FFF2-40B4-BE49-F238E27FC236}">
                  <a16:creationId xmlns:a16="http://schemas.microsoft.com/office/drawing/2014/main" id="{498C90F4-63D7-4E65-8955-90ADE1FD60E7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1777"/>
              <a:ext cx="964" cy="963"/>
            </a:xfrm>
            <a:custGeom>
              <a:avLst/>
              <a:gdLst>
                <a:gd name="T0" fmla="*/ 227 w 964"/>
                <a:gd name="T1" fmla="*/ 963 h 963"/>
                <a:gd name="T2" fmla="*/ 284 w 964"/>
                <a:gd name="T3" fmla="*/ 963 h 963"/>
                <a:gd name="T4" fmla="*/ 284 w 964"/>
                <a:gd name="T5" fmla="*/ 850 h 963"/>
                <a:gd name="T6" fmla="*/ 340 w 964"/>
                <a:gd name="T7" fmla="*/ 850 h 963"/>
                <a:gd name="T8" fmla="*/ 340 w 964"/>
                <a:gd name="T9" fmla="*/ 737 h 963"/>
                <a:gd name="T10" fmla="*/ 454 w 964"/>
                <a:gd name="T11" fmla="*/ 737 h 963"/>
                <a:gd name="T12" fmla="*/ 454 w 964"/>
                <a:gd name="T13" fmla="*/ 680 h 963"/>
                <a:gd name="T14" fmla="*/ 567 w 964"/>
                <a:gd name="T15" fmla="*/ 680 h 963"/>
                <a:gd name="T16" fmla="*/ 567 w 964"/>
                <a:gd name="T17" fmla="*/ 623 h 963"/>
                <a:gd name="T18" fmla="*/ 624 w 964"/>
                <a:gd name="T19" fmla="*/ 623 h 963"/>
                <a:gd name="T20" fmla="*/ 624 w 964"/>
                <a:gd name="T21" fmla="*/ 680 h 963"/>
                <a:gd name="T22" fmla="*/ 851 w 964"/>
                <a:gd name="T23" fmla="*/ 680 h 963"/>
                <a:gd name="T24" fmla="*/ 851 w 964"/>
                <a:gd name="T25" fmla="*/ 453 h 963"/>
                <a:gd name="T26" fmla="*/ 907 w 964"/>
                <a:gd name="T27" fmla="*/ 453 h 963"/>
                <a:gd name="T28" fmla="*/ 907 w 964"/>
                <a:gd name="T29" fmla="*/ 340 h 963"/>
                <a:gd name="T30" fmla="*/ 964 w 964"/>
                <a:gd name="T31" fmla="*/ 340 h 963"/>
                <a:gd name="T32" fmla="*/ 964 w 964"/>
                <a:gd name="T33" fmla="*/ 226 h 963"/>
                <a:gd name="T34" fmla="*/ 907 w 964"/>
                <a:gd name="T35" fmla="*/ 226 h 963"/>
                <a:gd name="T36" fmla="*/ 907 w 964"/>
                <a:gd name="T37" fmla="*/ 170 h 963"/>
                <a:gd name="T38" fmla="*/ 737 w 964"/>
                <a:gd name="T39" fmla="*/ 170 h 963"/>
                <a:gd name="T40" fmla="*/ 737 w 964"/>
                <a:gd name="T41" fmla="*/ 113 h 963"/>
                <a:gd name="T42" fmla="*/ 681 w 964"/>
                <a:gd name="T43" fmla="*/ 113 h 963"/>
                <a:gd name="T44" fmla="*/ 681 w 964"/>
                <a:gd name="T45" fmla="*/ 56 h 963"/>
                <a:gd name="T46" fmla="*/ 567 w 964"/>
                <a:gd name="T47" fmla="*/ 56 h 963"/>
                <a:gd name="T48" fmla="*/ 567 w 964"/>
                <a:gd name="T49" fmla="*/ 0 h 963"/>
                <a:gd name="T50" fmla="*/ 454 w 964"/>
                <a:gd name="T51" fmla="*/ 0 h 963"/>
                <a:gd name="T52" fmla="*/ 454 w 964"/>
                <a:gd name="T53" fmla="*/ 170 h 963"/>
                <a:gd name="T54" fmla="*/ 340 w 964"/>
                <a:gd name="T55" fmla="*/ 170 h 963"/>
                <a:gd name="T56" fmla="*/ 340 w 964"/>
                <a:gd name="T57" fmla="*/ 113 h 963"/>
                <a:gd name="T58" fmla="*/ 227 w 964"/>
                <a:gd name="T59" fmla="*/ 113 h 963"/>
                <a:gd name="T60" fmla="*/ 227 w 964"/>
                <a:gd name="T61" fmla="*/ 283 h 963"/>
                <a:gd name="T62" fmla="*/ 170 w 964"/>
                <a:gd name="T63" fmla="*/ 283 h 963"/>
                <a:gd name="T64" fmla="*/ 170 w 964"/>
                <a:gd name="T65" fmla="*/ 226 h 963"/>
                <a:gd name="T66" fmla="*/ 0 w 964"/>
                <a:gd name="T67" fmla="*/ 226 h 963"/>
                <a:gd name="T68" fmla="*/ 0 w 964"/>
                <a:gd name="T69" fmla="*/ 396 h 963"/>
                <a:gd name="T70" fmla="*/ 57 w 964"/>
                <a:gd name="T71" fmla="*/ 396 h 963"/>
                <a:gd name="T72" fmla="*/ 57 w 964"/>
                <a:gd name="T73" fmla="*/ 453 h 963"/>
                <a:gd name="T74" fmla="*/ 114 w 964"/>
                <a:gd name="T75" fmla="*/ 453 h 963"/>
                <a:gd name="T76" fmla="*/ 114 w 964"/>
                <a:gd name="T77" fmla="*/ 510 h 963"/>
                <a:gd name="T78" fmla="*/ 170 w 964"/>
                <a:gd name="T79" fmla="*/ 510 h 963"/>
                <a:gd name="T80" fmla="*/ 170 w 964"/>
                <a:gd name="T81" fmla="*/ 907 h 963"/>
                <a:gd name="T82" fmla="*/ 227 w 964"/>
                <a:gd name="T83" fmla="*/ 907 h 963"/>
                <a:gd name="T84" fmla="*/ 227 w 964"/>
                <a:gd name="T85" fmla="*/ 963 h 9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964" h="963">
                  <a:moveTo>
                    <a:pt x="227" y="963"/>
                  </a:moveTo>
                  <a:lnTo>
                    <a:pt x="284" y="963"/>
                  </a:lnTo>
                  <a:lnTo>
                    <a:pt x="284" y="850"/>
                  </a:lnTo>
                  <a:lnTo>
                    <a:pt x="340" y="850"/>
                  </a:lnTo>
                  <a:lnTo>
                    <a:pt x="340" y="737"/>
                  </a:lnTo>
                  <a:lnTo>
                    <a:pt x="454" y="737"/>
                  </a:lnTo>
                  <a:lnTo>
                    <a:pt x="454" y="680"/>
                  </a:lnTo>
                  <a:lnTo>
                    <a:pt x="567" y="680"/>
                  </a:lnTo>
                  <a:lnTo>
                    <a:pt x="567" y="623"/>
                  </a:lnTo>
                  <a:lnTo>
                    <a:pt x="624" y="623"/>
                  </a:lnTo>
                  <a:lnTo>
                    <a:pt x="624" y="680"/>
                  </a:lnTo>
                  <a:lnTo>
                    <a:pt x="851" y="680"/>
                  </a:lnTo>
                  <a:lnTo>
                    <a:pt x="851" y="453"/>
                  </a:lnTo>
                  <a:lnTo>
                    <a:pt x="907" y="453"/>
                  </a:lnTo>
                  <a:lnTo>
                    <a:pt x="907" y="340"/>
                  </a:lnTo>
                  <a:lnTo>
                    <a:pt x="964" y="340"/>
                  </a:lnTo>
                  <a:lnTo>
                    <a:pt x="964" y="226"/>
                  </a:lnTo>
                  <a:lnTo>
                    <a:pt x="907" y="226"/>
                  </a:lnTo>
                  <a:lnTo>
                    <a:pt x="907" y="170"/>
                  </a:lnTo>
                  <a:lnTo>
                    <a:pt x="737" y="170"/>
                  </a:lnTo>
                  <a:lnTo>
                    <a:pt x="737" y="113"/>
                  </a:lnTo>
                  <a:lnTo>
                    <a:pt x="681" y="113"/>
                  </a:lnTo>
                  <a:lnTo>
                    <a:pt x="681" y="56"/>
                  </a:lnTo>
                  <a:lnTo>
                    <a:pt x="567" y="56"/>
                  </a:lnTo>
                  <a:lnTo>
                    <a:pt x="567" y="0"/>
                  </a:lnTo>
                  <a:lnTo>
                    <a:pt x="454" y="0"/>
                  </a:lnTo>
                  <a:lnTo>
                    <a:pt x="454" y="170"/>
                  </a:lnTo>
                  <a:lnTo>
                    <a:pt x="340" y="170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283"/>
                  </a:lnTo>
                  <a:lnTo>
                    <a:pt x="170" y="283"/>
                  </a:lnTo>
                  <a:lnTo>
                    <a:pt x="170" y="226"/>
                  </a:lnTo>
                  <a:lnTo>
                    <a:pt x="0" y="226"/>
                  </a:lnTo>
                  <a:lnTo>
                    <a:pt x="0" y="396"/>
                  </a:lnTo>
                  <a:lnTo>
                    <a:pt x="57" y="396"/>
                  </a:lnTo>
                  <a:lnTo>
                    <a:pt x="57" y="453"/>
                  </a:lnTo>
                  <a:lnTo>
                    <a:pt x="114" y="453"/>
                  </a:lnTo>
                  <a:lnTo>
                    <a:pt x="114" y="510"/>
                  </a:lnTo>
                  <a:lnTo>
                    <a:pt x="170" y="510"/>
                  </a:lnTo>
                  <a:lnTo>
                    <a:pt x="170" y="907"/>
                  </a:lnTo>
                  <a:lnTo>
                    <a:pt x="227" y="907"/>
                  </a:lnTo>
                  <a:lnTo>
                    <a:pt x="227" y="96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4" name="Freeform 930">
              <a:extLst>
                <a:ext uri="{FF2B5EF4-FFF2-40B4-BE49-F238E27FC236}">
                  <a16:creationId xmlns:a16="http://schemas.microsoft.com/office/drawing/2014/main" id="{0A61E989-9E46-41F6-A584-107D30E6E1A0}"/>
                </a:ext>
              </a:extLst>
            </p:cNvPr>
            <p:cNvSpPr>
              <a:spLocks/>
            </p:cNvSpPr>
            <p:nvPr/>
          </p:nvSpPr>
          <p:spPr bwMode="auto">
            <a:xfrm>
              <a:off x="4089" y="1947"/>
              <a:ext cx="1020" cy="397"/>
            </a:xfrm>
            <a:custGeom>
              <a:avLst/>
              <a:gdLst>
                <a:gd name="T0" fmla="*/ 1020 w 1020"/>
                <a:gd name="T1" fmla="*/ 397 h 397"/>
                <a:gd name="T2" fmla="*/ 907 w 1020"/>
                <a:gd name="T3" fmla="*/ 397 h 397"/>
                <a:gd name="T4" fmla="*/ 907 w 1020"/>
                <a:gd name="T5" fmla="*/ 340 h 397"/>
                <a:gd name="T6" fmla="*/ 567 w 1020"/>
                <a:gd name="T7" fmla="*/ 340 h 397"/>
                <a:gd name="T8" fmla="*/ 567 w 1020"/>
                <a:gd name="T9" fmla="*/ 283 h 397"/>
                <a:gd name="T10" fmla="*/ 510 w 1020"/>
                <a:gd name="T11" fmla="*/ 283 h 397"/>
                <a:gd name="T12" fmla="*/ 510 w 1020"/>
                <a:gd name="T13" fmla="*/ 397 h 397"/>
                <a:gd name="T14" fmla="*/ 0 w 1020"/>
                <a:gd name="T15" fmla="*/ 397 h 397"/>
                <a:gd name="T16" fmla="*/ 0 w 1020"/>
                <a:gd name="T17" fmla="*/ 283 h 397"/>
                <a:gd name="T18" fmla="*/ 56 w 1020"/>
                <a:gd name="T19" fmla="*/ 283 h 397"/>
                <a:gd name="T20" fmla="*/ 56 w 1020"/>
                <a:gd name="T21" fmla="*/ 170 h 397"/>
                <a:gd name="T22" fmla="*/ 113 w 1020"/>
                <a:gd name="T23" fmla="*/ 170 h 397"/>
                <a:gd name="T24" fmla="*/ 113 w 1020"/>
                <a:gd name="T25" fmla="*/ 0 h 397"/>
                <a:gd name="T26" fmla="*/ 283 w 1020"/>
                <a:gd name="T27" fmla="*/ 0 h 397"/>
                <a:gd name="T28" fmla="*/ 283 w 1020"/>
                <a:gd name="T29" fmla="*/ 56 h 397"/>
                <a:gd name="T30" fmla="*/ 340 w 1020"/>
                <a:gd name="T31" fmla="*/ 56 h 397"/>
                <a:gd name="T32" fmla="*/ 340 w 1020"/>
                <a:gd name="T33" fmla="*/ 113 h 397"/>
                <a:gd name="T34" fmla="*/ 453 w 1020"/>
                <a:gd name="T35" fmla="*/ 113 h 397"/>
                <a:gd name="T36" fmla="*/ 453 w 1020"/>
                <a:gd name="T37" fmla="*/ 56 h 397"/>
                <a:gd name="T38" fmla="*/ 567 w 1020"/>
                <a:gd name="T39" fmla="*/ 56 h 397"/>
                <a:gd name="T40" fmla="*/ 567 w 1020"/>
                <a:gd name="T41" fmla="*/ 113 h 397"/>
                <a:gd name="T42" fmla="*/ 737 w 1020"/>
                <a:gd name="T43" fmla="*/ 113 h 397"/>
                <a:gd name="T44" fmla="*/ 737 w 1020"/>
                <a:gd name="T45" fmla="*/ 170 h 397"/>
                <a:gd name="T46" fmla="*/ 850 w 1020"/>
                <a:gd name="T47" fmla="*/ 170 h 397"/>
                <a:gd name="T48" fmla="*/ 850 w 1020"/>
                <a:gd name="T49" fmla="*/ 226 h 397"/>
                <a:gd name="T50" fmla="*/ 964 w 1020"/>
                <a:gd name="T51" fmla="*/ 226 h 397"/>
                <a:gd name="T52" fmla="*/ 964 w 1020"/>
                <a:gd name="T53" fmla="*/ 283 h 397"/>
                <a:gd name="T54" fmla="*/ 1020 w 1020"/>
                <a:gd name="T55" fmla="*/ 283 h 397"/>
                <a:gd name="T56" fmla="*/ 1020 w 1020"/>
                <a:gd name="T57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020" h="397">
                  <a:moveTo>
                    <a:pt x="1020" y="397"/>
                  </a:moveTo>
                  <a:lnTo>
                    <a:pt x="907" y="397"/>
                  </a:lnTo>
                  <a:lnTo>
                    <a:pt x="907" y="340"/>
                  </a:lnTo>
                  <a:lnTo>
                    <a:pt x="567" y="340"/>
                  </a:lnTo>
                  <a:lnTo>
                    <a:pt x="567" y="283"/>
                  </a:lnTo>
                  <a:lnTo>
                    <a:pt x="510" y="283"/>
                  </a:lnTo>
                  <a:lnTo>
                    <a:pt x="510" y="397"/>
                  </a:lnTo>
                  <a:lnTo>
                    <a:pt x="0" y="397"/>
                  </a:lnTo>
                  <a:lnTo>
                    <a:pt x="0" y="283"/>
                  </a:lnTo>
                  <a:lnTo>
                    <a:pt x="56" y="283"/>
                  </a:lnTo>
                  <a:lnTo>
                    <a:pt x="56" y="170"/>
                  </a:lnTo>
                  <a:lnTo>
                    <a:pt x="113" y="170"/>
                  </a:lnTo>
                  <a:lnTo>
                    <a:pt x="113" y="0"/>
                  </a:lnTo>
                  <a:lnTo>
                    <a:pt x="283" y="0"/>
                  </a:lnTo>
                  <a:lnTo>
                    <a:pt x="283" y="56"/>
                  </a:lnTo>
                  <a:lnTo>
                    <a:pt x="340" y="56"/>
                  </a:lnTo>
                  <a:lnTo>
                    <a:pt x="340" y="113"/>
                  </a:lnTo>
                  <a:lnTo>
                    <a:pt x="453" y="113"/>
                  </a:lnTo>
                  <a:lnTo>
                    <a:pt x="453" y="56"/>
                  </a:lnTo>
                  <a:lnTo>
                    <a:pt x="567" y="56"/>
                  </a:lnTo>
                  <a:lnTo>
                    <a:pt x="567" y="113"/>
                  </a:lnTo>
                  <a:lnTo>
                    <a:pt x="737" y="113"/>
                  </a:lnTo>
                  <a:lnTo>
                    <a:pt x="737" y="170"/>
                  </a:lnTo>
                  <a:lnTo>
                    <a:pt x="850" y="170"/>
                  </a:lnTo>
                  <a:lnTo>
                    <a:pt x="850" y="226"/>
                  </a:lnTo>
                  <a:lnTo>
                    <a:pt x="964" y="226"/>
                  </a:lnTo>
                  <a:lnTo>
                    <a:pt x="964" y="283"/>
                  </a:lnTo>
                  <a:lnTo>
                    <a:pt x="1020" y="283"/>
                  </a:lnTo>
                  <a:lnTo>
                    <a:pt x="1020" y="39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6" name="Freeform 932">
              <a:extLst>
                <a:ext uri="{FF2B5EF4-FFF2-40B4-BE49-F238E27FC236}">
                  <a16:creationId xmlns:a16="http://schemas.microsoft.com/office/drawing/2014/main" id="{80A0213E-91D8-4C5B-BE88-34FB78E1CCFA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869"/>
              <a:ext cx="2552" cy="1531"/>
            </a:xfrm>
            <a:custGeom>
              <a:avLst/>
              <a:gdLst>
                <a:gd name="T0" fmla="*/ 170 w 2552"/>
                <a:gd name="T1" fmla="*/ 1134 h 1531"/>
                <a:gd name="T2" fmla="*/ 227 w 2552"/>
                <a:gd name="T3" fmla="*/ 1191 h 1531"/>
                <a:gd name="T4" fmla="*/ 340 w 2552"/>
                <a:gd name="T5" fmla="*/ 1021 h 1531"/>
                <a:gd name="T6" fmla="*/ 397 w 2552"/>
                <a:gd name="T7" fmla="*/ 1078 h 1531"/>
                <a:gd name="T8" fmla="*/ 454 w 2552"/>
                <a:gd name="T9" fmla="*/ 908 h 1531"/>
                <a:gd name="T10" fmla="*/ 567 w 2552"/>
                <a:gd name="T11" fmla="*/ 964 h 1531"/>
                <a:gd name="T12" fmla="*/ 681 w 2552"/>
                <a:gd name="T13" fmla="*/ 1021 h 1531"/>
                <a:gd name="T14" fmla="*/ 737 w 2552"/>
                <a:gd name="T15" fmla="*/ 1078 h 1531"/>
                <a:gd name="T16" fmla="*/ 907 w 2552"/>
                <a:gd name="T17" fmla="*/ 1134 h 1531"/>
                <a:gd name="T18" fmla="*/ 964 w 2552"/>
                <a:gd name="T19" fmla="*/ 1078 h 1531"/>
                <a:gd name="T20" fmla="*/ 1134 w 2552"/>
                <a:gd name="T21" fmla="*/ 1134 h 1531"/>
                <a:gd name="T22" fmla="*/ 1191 w 2552"/>
                <a:gd name="T23" fmla="*/ 1191 h 1531"/>
                <a:gd name="T24" fmla="*/ 1304 w 2552"/>
                <a:gd name="T25" fmla="*/ 1134 h 1531"/>
                <a:gd name="T26" fmla="*/ 1418 w 2552"/>
                <a:gd name="T27" fmla="*/ 1134 h 1531"/>
                <a:gd name="T28" fmla="*/ 1588 w 2552"/>
                <a:gd name="T29" fmla="*/ 1191 h 1531"/>
                <a:gd name="T30" fmla="*/ 1701 w 2552"/>
                <a:gd name="T31" fmla="*/ 1248 h 1531"/>
                <a:gd name="T32" fmla="*/ 1815 w 2552"/>
                <a:gd name="T33" fmla="*/ 1304 h 1531"/>
                <a:gd name="T34" fmla="*/ 1871 w 2552"/>
                <a:gd name="T35" fmla="*/ 1361 h 1531"/>
                <a:gd name="T36" fmla="*/ 1928 w 2552"/>
                <a:gd name="T37" fmla="*/ 1475 h 1531"/>
                <a:gd name="T38" fmla="*/ 1985 w 2552"/>
                <a:gd name="T39" fmla="*/ 1418 h 1531"/>
                <a:gd name="T40" fmla="*/ 2212 w 2552"/>
                <a:gd name="T41" fmla="*/ 1361 h 1531"/>
                <a:gd name="T42" fmla="*/ 2325 w 2552"/>
                <a:gd name="T43" fmla="*/ 1418 h 1531"/>
                <a:gd name="T44" fmla="*/ 2382 w 2552"/>
                <a:gd name="T45" fmla="*/ 1475 h 1531"/>
                <a:gd name="T46" fmla="*/ 2552 w 2552"/>
                <a:gd name="T47" fmla="*/ 1531 h 1531"/>
                <a:gd name="T48" fmla="*/ 2495 w 2552"/>
                <a:gd name="T49" fmla="*/ 1475 h 1531"/>
                <a:gd name="T50" fmla="*/ 2438 w 2552"/>
                <a:gd name="T51" fmla="*/ 1361 h 1531"/>
                <a:gd name="T52" fmla="*/ 2495 w 2552"/>
                <a:gd name="T53" fmla="*/ 1304 h 1531"/>
                <a:gd name="T54" fmla="*/ 2438 w 2552"/>
                <a:gd name="T55" fmla="*/ 1248 h 1531"/>
                <a:gd name="T56" fmla="*/ 2382 w 2552"/>
                <a:gd name="T57" fmla="*/ 908 h 1531"/>
                <a:gd name="T58" fmla="*/ 2041 w 2552"/>
                <a:gd name="T59" fmla="*/ 794 h 1531"/>
                <a:gd name="T60" fmla="*/ 1928 w 2552"/>
                <a:gd name="T61" fmla="*/ 851 h 1531"/>
                <a:gd name="T62" fmla="*/ 1815 w 2552"/>
                <a:gd name="T63" fmla="*/ 737 h 1531"/>
                <a:gd name="T64" fmla="*/ 1701 w 2552"/>
                <a:gd name="T65" fmla="*/ 794 h 1531"/>
                <a:gd name="T66" fmla="*/ 1645 w 2552"/>
                <a:gd name="T67" fmla="*/ 737 h 1531"/>
                <a:gd name="T68" fmla="*/ 1588 w 2552"/>
                <a:gd name="T69" fmla="*/ 454 h 1531"/>
                <a:gd name="T70" fmla="*/ 1474 w 2552"/>
                <a:gd name="T71" fmla="*/ 397 h 1531"/>
                <a:gd name="T72" fmla="*/ 1191 w 2552"/>
                <a:gd name="T73" fmla="*/ 341 h 1531"/>
                <a:gd name="T74" fmla="*/ 1134 w 2552"/>
                <a:gd name="T75" fmla="*/ 284 h 1531"/>
                <a:gd name="T76" fmla="*/ 1078 w 2552"/>
                <a:gd name="T77" fmla="*/ 227 h 1531"/>
                <a:gd name="T78" fmla="*/ 1021 w 2552"/>
                <a:gd name="T79" fmla="*/ 170 h 1531"/>
                <a:gd name="T80" fmla="*/ 794 w 2552"/>
                <a:gd name="T81" fmla="*/ 57 h 1531"/>
                <a:gd name="T82" fmla="*/ 681 w 2552"/>
                <a:gd name="T83" fmla="*/ 0 h 1531"/>
                <a:gd name="T84" fmla="*/ 624 w 2552"/>
                <a:gd name="T85" fmla="*/ 57 h 1531"/>
                <a:gd name="T86" fmla="*/ 567 w 2552"/>
                <a:gd name="T87" fmla="*/ 114 h 1531"/>
                <a:gd name="T88" fmla="*/ 454 w 2552"/>
                <a:gd name="T89" fmla="*/ 227 h 1531"/>
                <a:gd name="T90" fmla="*/ 340 w 2552"/>
                <a:gd name="T91" fmla="*/ 397 h 1531"/>
                <a:gd name="T92" fmla="*/ 284 w 2552"/>
                <a:gd name="T93" fmla="*/ 624 h 1531"/>
                <a:gd name="T94" fmla="*/ 227 w 2552"/>
                <a:gd name="T95" fmla="*/ 794 h 1531"/>
                <a:gd name="T96" fmla="*/ 170 w 2552"/>
                <a:gd name="T97" fmla="*/ 908 h 1531"/>
                <a:gd name="T98" fmla="*/ 114 w 2552"/>
                <a:gd name="T99" fmla="*/ 964 h 1531"/>
                <a:gd name="T100" fmla="*/ 0 w 2552"/>
                <a:gd name="T101" fmla="*/ 102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2552" h="1531">
                  <a:moveTo>
                    <a:pt x="0" y="1134"/>
                  </a:moveTo>
                  <a:lnTo>
                    <a:pt x="170" y="1134"/>
                  </a:lnTo>
                  <a:lnTo>
                    <a:pt x="170" y="1191"/>
                  </a:lnTo>
                  <a:lnTo>
                    <a:pt x="227" y="1191"/>
                  </a:lnTo>
                  <a:lnTo>
                    <a:pt x="227" y="1021"/>
                  </a:lnTo>
                  <a:lnTo>
                    <a:pt x="340" y="1021"/>
                  </a:lnTo>
                  <a:lnTo>
                    <a:pt x="340" y="1078"/>
                  </a:lnTo>
                  <a:lnTo>
                    <a:pt x="397" y="1078"/>
                  </a:lnTo>
                  <a:lnTo>
                    <a:pt x="454" y="1078"/>
                  </a:lnTo>
                  <a:lnTo>
                    <a:pt x="454" y="908"/>
                  </a:lnTo>
                  <a:lnTo>
                    <a:pt x="567" y="908"/>
                  </a:lnTo>
                  <a:lnTo>
                    <a:pt x="567" y="964"/>
                  </a:lnTo>
                  <a:lnTo>
                    <a:pt x="681" y="964"/>
                  </a:lnTo>
                  <a:lnTo>
                    <a:pt x="681" y="1021"/>
                  </a:lnTo>
                  <a:lnTo>
                    <a:pt x="737" y="1021"/>
                  </a:lnTo>
                  <a:lnTo>
                    <a:pt x="737" y="1078"/>
                  </a:lnTo>
                  <a:lnTo>
                    <a:pt x="907" y="1078"/>
                  </a:lnTo>
                  <a:lnTo>
                    <a:pt x="907" y="1134"/>
                  </a:lnTo>
                  <a:lnTo>
                    <a:pt x="964" y="1134"/>
                  </a:lnTo>
                  <a:lnTo>
                    <a:pt x="964" y="1078"/>
                  </a:lnTo>
                  <a:lnTo>
                    <a:pt x="1134" y="1078"/>
                  </a:lnTo>
                  <a:lnTo>
                    <a:pt x="1134" y="1134"/>
                  </a:lnTo>
                  <a:lnTo>
                    <a:pt x="1191" y="1134"/>
                  </a:lnTo>
                  <a:lnTo>
                    <a:pt x="1191" y="1191"/>
                  </a:lnTo>
                  <a:lnTo>
                    <a:pt x="1304" y="1191"/>
                  </a:lnTo>
                  <a:lnTo>
                    <a:pt x="1304" y="1134"/>
                  </a:lnTo>
                  <a:lnTo>
                    <a:pt x="1361" y="1134"/>
                  </a:lnTo>
                  <a:lnTo>
                    <a:pt x="1418" y="1134"/>
                  </a:lnTo>
                  <a:lnTo>
                    <a:pt x="1418" y="1191"/>
                  </a:lnTo>
                  <a:lnTo>
                    <a:pt x="1588" y="1191"/>
                  </a:lnTo>
                  <a:lnTo>
                    <a:pt x="1588" y="1248"/>
                  </a:lnTo>
                  <a:lnTo>
                    <a:pt x="1701" y="1248"/>
                  </a:lnTo>
                  <a:lnTo>
                    <a:pt x="1701" y="1304"/>
                  </a:lnTo>
                  <a:lnTo>
                    <a:pt x="1815" y="1304"/>
                  </a:lnTo>
                  <a:lnTo>
                    <a:pt x="1815" y="1361"/>
                  </a:lnTo>
                  <a:lnTo>
                    <a:pt x="1871" y="1361"/>
                  </a:lnTo>
                  <a:lnTo>
                    <a:pt x="1871" y="1475"/>
                  </a:lnTo>
                  <a:lnTo>
                    <a:pt x="1928" y="1475"/>
                  </a:lnTo>
                  <a:lnTo>
                    <a:pt x="1928" y="1418"/>
                  </a:lnTo>
                  <a:lnTo>
                    <a:pt x="1985" y="1418"/>
                  </a:lnTo>
                  <a:lnTo>
                    <a:pt x="1985" y="1361"/>
                  </a:lnTo>
                  <a:lnTo>
                    <a:pt x="2212" y="1361"/>
                  </a:lnTo>
                  <a:lnTo>
                    <a:pt x="2212" y="1418"/>
                  </a:lnTo>
                  <a:lnTo>
                    <a:pt x="2325" y="1418"/>
                  </a:lnTo>
                  <a:lnTo>
                    <a:pt x="2325" y="1475"/>
                  </a:lnTo>
                  <a:lnTo>
                    <a:pt x="2382" y="1475"/>
                  </a:lnTo>
                  <a:lnTo>
                    <a:pt x="2382" y="1531"/>
                  </a:lnTo>
                  <a:lnTo>
                    <a:pt x="2552" y="1531"/>
                  </a:lnTo>
                  <a:lnTo>
                    <a:pt x="2552" y="1475"/>
                  </a:lnTo>
                  <a:lnTo>
                    <a:pt x="2495" y="1475"/>
                  </a:lnTo>
                  <a:lnTo>
                    <a:pt x="2495" y="1361"/>
                  </a:lnTo>
                  <a:lnTo>
                    <a:pt x="2438" y="1361"/>
                  </a:lnTo>
                  <a:lnTo>
                    <a:pt x="2438" y="1304"/>
                  </a:lnTo>
                  <a:lnTo>
                    <a:pt x="2495" y="1304"/>
                  </a:lnTo>
                  <a:lnTo>
                    <a:pt x="2495" y="1248"/>
                  </a:lnTo>
                  <a:lnTo>
                    <a:pt x="2438" y="1248"/>
                  </a:lnTo>
                  <a:lnTo>
                    <a:pt x="2438" y="908"/>
                  </a:lnTo>
                  <a:lnTo>
                    <a:pt x="2382" y="908"/>
                  </a:lnTo>
                  <a:lnTo>
                    <a:pt x="2382" y="794"/>
                  </a:lnTo>
                  <a:lnTo>
                    <a:pt x="2041" y="794"/>
                  </a:lnTo>
                  <a:lnTo>
                    <a:pt x="2041" y="851"/>
                  </a:lnTo>
                  <a:lnTo>
                    <a:pt x="1928" y="851"/>
                  </a:lnTo>
                  <a:lnTo>
                    <a:pt x="1928" y="737"/>
                  </a:lnTo>
                  <a:lnTo>
                    <a:pt x="1815" y="737"/>
                  </a:lnTo>
                  <a:lnTo>
                    <a:pt x="1815" y="794"/>
                  </a:lnTo>
                  <a:lnTo>
                    <a:pt x="1701" y="794"/>
                  </a:lnTo>
                  <a:lnTo>
                    <a:pt x="1701" y="737"/>
                  </a:lnTo>
                  <a:lnTo>
                    <a:pt x="1645" y="737"/>
                  </a:lnTo>
                  <a:lnTo>
                    <a:pt x="1645" y="454"/>
                  </a:lnTo>
                  <a:lnTo>
                    <a:pt x="1588" y="454"/>
                  </a:lnTo>
                  <a:lnTo>
                    <a:pt x="1588" y="397"/>
                  </a:lnTo>
                  <a:lnTo>
                    <a:pt x="1474" y="397"/>
                  </a:lnTo>
                  <a:lnTo>
                    <a:pt x="1474" y="341"/>
                  </a:lnTo>
                  <a:lnTo>
                    <a:pt x="1191" y="341"/>
                  </a:lnTo>
                  <a:lnTo>
                    <a:pt x="1191" y="284"/>
                  </a:lnTo>
                  <a:lnTo>
                    <a:pt x="1134" y="284"/>
                  </a:lnTo>
                  <a:lnTo>
                    <a:pt x="1134" y="227"/>
                  </a:lnTo>
                  <a:lnTo>
                    <a:pt x="1078" y="227"/>
                  </a:lnTo>
                  <a:lnTo>
                    <a:pt x="1078" y="170"/>
                  </a:lnTo>
                  <a:lnTo>
                    <a:pt x="1021" y="170"/>
                  </a:lnTo>
                  <a:lnTo>
                    <a:pt x="1021" y="57"/>
                  </a:lnTo>
                  <a:lnTo>
                    <a:pt x="794" y="57"/>
                  </a:lnTo>
                  <a:lnTo>
                    <a:pt x="794" y="0"/>
                  </a:lnTo>
                  <a:lnTo>
                    <a:pt x="681" y="0"/>
                  </a:lnTo>
                  <a:lnTo>
                    <a:pt x="681" y="57"/>
                  </a:lnTo>
                  <a:lnTo>
                    <a:pt x="624" y="57"/>
                  </a:lnTo>
                  <a:lnTo>
                    <a:pt x="624" y="114"/>
                  </a:lnTo>
                  <a:lnTo>
                    <a:pt x="567" y="114"/>
                  </a:lnTo>
                  <a:lnTo>
                    <a:pt x="567" y="227"/>
                  </a:lnTo>
                  <a:lnTo>
                    <a:pt x="454" y="227"/>
                  </a:lnTo>
                  <a:lnTo>
                    <a:pt x="454" y="397"/>
                  </a:lnTo>
                  <a:lnTo>
                    <a:pt x="340" y="397"/>
                  </a:lnTo>
                  <a:lnTo>
                    <a:pt x="340" y="624"/>
                  </a:lnTo>
                  <a:lnTo>
                    <a:pt x="284" y="624"/>
                  </a:lnTo>
                  <a:lnTo>
                    <a:pt x="284" y="794"/>
                  </a:lnTo>
                  <a:lnTo>
                    <a:pt x="227" y="794"/>
                  </a:lnTo>
                  <a:lnTo>
                    <a:pt x="227" y="908"/>
                  </a:lnTo>
                  <a:lnTo>
                    <a:pt x="170" y="908"/>
                  </a:lnTo>
                  <a:lnTo>
                    <a:pt x="170" y="964"/>
                  </a:lnTo>
                  <a:lnTo>
                    <a:pt x="114" y="964"/>
                  </a:lnTo>
                  <a:lnTo>
                    <a:pt x="114" y="1021"/>
                  </a:lnTo>
                  <a:lnTo>
                    <a:pt x="0" y="1021"/>
                  </a:lnTo>
                  <a:lnTo>
                    <a:pt x="0" y="113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7" name="Freeform 933">
              <a:extLst>
                <a:ext uri="{FF2B5EF4-FFF2-40B4-BE49-F238E27FC236}">
                  <a16:creationId xmlns:a16="http://schemas.microsoft.com/office/drawing/2014/main" id="{BE5EB5CE-1A5F-489C-978E-938496A3BF7B}"/>
                </a:ext>
              </a:extLst>
            </p:cNvPr>
            <p:cNvSpPr>
              <a:spLocks/>
            </p:cNvSpPr>
            <p:nvPr/>
          </p:nvSpPr>
          <p:spPr bwMode="auto">
            <a:xfrm>
              <a:off x="4826" y="1153"/>
              <a:ext cx="794" cy="567"/>
            </a:xfrm>
            <a:custGeom>
              <a:avLst/>
              <a:gdLst>
                <a:gd name="T0" fmla="*/ 567 w 794"/>
                <a:gd name="T1" fmla="*/ 0 h 567"/>
                <a:gd name="T2" fmla="*/ 397 w 794"/>
                <a:gd name="T3" fmla="*/ 0 h 567"/>
                <a:gd name="T4" fmla="*/ 397 w 794"/>
                <a:gd name="T5" fmla="*/ 57 h 567"/>
                <a:gd name="T6" fmla="*/ 340 w 794"/>
                <a:gd name="T7" fmla="*/ 57 h 567"/>
                <a:gd name="T8" fmla="*/ 340 w 794"/>
                <a:gd name="T9" fmla="*/ 113 h 567"/>
                <a:gd name="T10" fmla="*/ 113 w 794"/>
                <a:gd name="T11" fmla="*/ 113 h 567"/>
                <a:gd name="T12" fmla="*/ 113 w 794"/>
                <a:gd name="T13" fmla="*/ 57 h 567"/>
                <a:gd name="T14" fmla="*/ 0 w 794"/>
                <a:gd name="T15" fmla="*/ 57 h 567"/>
                <a:gd name="T16" fmla="*/ 0 w 794"/>
                <a:gd name="T17" fmla="*/ 170 h 567"/>
                <a:gd name="T18" fmla="*/ 57 w 794"/>
                <a:gd name="T19" fmla="*/ 170 h 567"/>
                <a:gd name="T20" fmla="*/ 57 w 794"/>
                <a:gd name="T21" fmla="*/ 453 h 567"/>
                <a:gd name="T22" fmla="*/ 113 w 794"/>
                <a:gd name="T23" fmla="*/ 453 h 567"/>
                <a:gd name="T24" fmla="*/ 113 w 794"/>
                <a:gd name="T25" fmla="*/ 510 h 567"/>
                <a:gd name="T26" fmla="*/ 227 w 794"/>
                <a:gd name="T27" fmla="*/ 510 h 567"/>
                <a:gd name="T28" fmla="*/ 227 w 794"/>
                <a:gd name="T29" fmla="*/ 453 h 567"/>
                <a:gd name="T30" fmla="*/ 340 w 794"/>
                <a:gd name="T31" fmla="*/ 453 h 567"/>
                <a:gd name="T32" fmla="*/ 340 w 794"/>
                <a:gd name="T33" fmla="*/ 567 h 567"/>
                <a:gd name="T34" fmla="*/ 453 w 794"/>
                <a:gd name="T35" fmla="*/ 567 h 567"/>
                <a:gd name="T36" fmla="*/ 453 w 794"/>
                <a:gd name="T37" fmla="*/ 510 h 567"/>
                <a:gd name="T38" fmla="*/ 737 w 794"/>
                <a:gd name="T39" fmla="*/ 510 h 567"/>
                <a:gd name="T40" fmla="*/ 737 w 794"/>
                <a:gd name="T41" fmla="*/ 397 h 567"/>
                <a:gd name="T42" fmla="*/ 794 w 794"/>
                <a:gd name="T43" fmla="*/ 397 h 567"/>
                <a:gd name="T44" fmla="*/ 794 w 794"/>
                <a:gd name="T45" fmla="*/ 283 h 567"/>
                <a:gd name="T46" fmla="*/ 624 w 794"/>
                <a:gd name="T47" fmla="*/ 283 h 567"/>
                <a:gd name="T48" fmla="*/ 624 w 794"/>
                <a:gd name="T49" fmla="*/ 227 h 567"/>
                <a:gd name="T50" fmla="*/ 567 w 794"/>
                <a:gd name="T51" fmla="*/ 227 h 567"/>
                <a:gd name="T52" fmla="*/ 567 w 794"/>
                <a:gd name="T53" fmla="*/ 170 h 567"/>
                <a:gd name="T54" fmla="*/ 624 w 794"/>
                <a:gd name="T55" fmla="*/ 170 h 567"/>
                <a:gd name="T56" fmla="*/ 624 w 794"/>
                <a:gd name="T57" fmla="*/ 57 h 567"/>
                <a:gd name="T58" fmla="*/ 567 w 794"/>
                <a:gd name="T59" fmla="*/ 57 h 567"/>
                <a:gd name="T60" fmla="*/ 567 w 794"/>
                <a:gd name="T6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94" h="567">
                  <a:moveTo>
                    <a:pt x="567" y="0"/>
                  </a:moveTo>
                  <a:lnTo>
                    <a:pt x="397" y="0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113"/>
                  </a:lnTo>
                  <a:lnTo>
                    <a:pt x="113" y="113"/>
                  </a:lnTo>
                  <a:lnTo>
                    <a:pt x="113" y="57"/>
                  </a:lnTo>
                  <a:lnTo>
                    <a:pt x="0" y="57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453"/>
                  </a:lnTo>
                  <a:lnTo>
                    <a:pt x="113" y="453"/>
                  </a:lnTo>
                  <a:lnTo>
                    <a:pt x="113" y="510"/>
                  </a:lnTo>
                  <a:lnTo>
                    <a:pt x="227" y="510"/>
                  </a:lnTo>
                  <a:lnTo>
                    <a:pt x="227" y="453"/>
                  </a:lnTo>
                  <a:lnTo>
                    <a:pt x="340" y="453"/>
                  </a:lnTo>
                  <a:lnTo>
                    <a:pt x="340" y="567"/>
                  </a:lnTo>
                  <a:lnTo>
                    <a:pt x="453" y="567"/>
                  </a:lnTo>
                  <a:lnTo>
                    <a:pt x="453" y="510"/>
                  </a:lnTo>
                  <a:lnTo>
                    <a:pt x="737" y="510"/>
                  </a:lnTo>
                  <a:lnTo>
                    <a:pt x="737" y="397"/>
                  </a:lnTo>
                  <a:lnTo>
                    <a:pt x="794" y="397"/>
                  </a:lnTo>
                  <a:lnTo>
                    <a:pt x="794" y="283"/>
                  </a:lnTo>
                  <a:lnTo>
                    <a:pt x="624" y="283"/>
                  </a:lnTo>
                  <a:lnTo>
                    <a:pt x="624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624" y="170"/>
                  </a:lnTo>
                  <a:lnTo>
                    <a:pt x="624" y="57"/>
                  </a:lnTo>
                  <a:lnTo>
                    <a:pt x="567" y="57"/>
                  </a:lnTo>
                  <a:lnTo>
                    <a:pt x="56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8" name="Freeform 934">
              <a:extLst>
                <a:ext uri="{FF2B5EF4-FFF2-40B4-BE49-F238E27FC236}">
                  <a16:creationId xmlns:a16="http://schemas.microsoft.com/office/drawing/2014/main" id="{B2F3057E-F316-4D8B-A718-24DE2C734C92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9" y="359"/>
              <a:ext cx="1701" cy="907"/>
            </a:xfrm>
            <a:custGeom>
              <a:avLst/>
              <a:gdLst>
                <a:gd name="T0" fmla="*/ 1701 w 1701"/>
                <a:gd name="T1" fmla="*/ 737 h 907"/>
                <a:gd name="T2" fmla="*/ 1586 w 1701"/>
                <a:gd name="T3" fmla="*/ 793 h 907"/>
                <a:gd name="T4" fmla="*/ 1304 w 1701"/>
                <a:gd name="T5" fmla="*/ 851 h 907"/>
                <a:gd name="T6" fmla="*/ 1247 w 1701"/>
                <a:gd name="T7" fmla="*/ 907 h 907"/>
                <a:gd name="T8" fmla="*/ 1020 w 1701"/>
                <a:gd name="T9" fmla="*/ 851 h 907"/>
                <a:gd name="T10" fmla="*/ 907 w 1701"/>
                <a:gd name="T11" fmla="*/ 907 h 907"/>
                <a:gd name="T12" fmla="*/ 793 w 1701"/>
                <a:gd name="T13" fmla="*/ 851 h 907"/>
                <a:gd name="T14" fmla="*/ 510 w 1701"/>
                <a:gd name="T15" fmla="*/ 794 h 907"/>
                <a:gd name="T16" fmla="*/ 453 w 1701"/>
                <a:gd name="T17" fmla="*/ 737 h 907"/>
                <a:gd name="T18" fmla="*/ 397 w 1701"/>
                <a:gd name="T19" fmla="*/ 680 h 907"/>
                <a:gd name="T20" fmla="*/ 340 w 1701"/>
                <a:gd name="T21" fmla="*/ 567 h 907"/>
                <a:gd name="T22" fmla="*/ 113 w 1701"/>
                <a:gd name="T23" fmla="*/ 510 h 907"/>
                <a:gd name="T24" fmla="*/ 0 w 1701"/>
                <a:gd name="T25" fmla="*/ 454 h 907"/>
                <a:gd name="T26" fmla="*/ 56 w 1701"/>
                <a:gd name="T27" fmla="*/ 397 h 907"/>
                <a:gd name="T28" fmla="*/ 170 w 1701"/>
                <a:gd name="T29" fmla="*/ 340 h 907"/>
                <a:gd name="T30" fmla="*/ 113 w 1701"/>
                <a:gd name="T31" fmla="*/ 227 h 907"/>
                <a:gd name="T32" fmla="*/ 170 w 1701"/>
                <a:gd name="T33" fmla="*/ 170 h 907"/>
                <a:gd name="T34" fmla="*/ 113 w 1701"/>
                <a:gd name="T35" fmla="*/ 0 h 907"/>
                <a:gd name="T36" fmla="*/ 453 w 1701"/>
                <a:gd name="T37" fmla="*/ 57 h 907"/>
                <a:gd name="T38" fmla="*/ 510 w 1701"/>
                <a:gd name="T39" fmla="*/ 113 h 907"/>
                <a:gd name="T40" fmla="*/ 453 w 1701"/>
                <a:gd name="T41" fmla="*/ 227 h 907"/>
                <a:gd name="T42" fmla="*/ 340 w 1701"/>
                <a:gd name="T43" fmla="*/ 284 h 907"/>
                <a:gd name="T44" fmla="*/ 397 w 1701"/>
                <a:gd name="T45" fmla="*/ 397 h 907"/>
                <a:gd name="T46" fmla="*/ 623 w 1701"/>
                <a:gd name="T47" fmla="*/ 340 h 907"/>
                <a:gd name="T48" fmla="*/ 680 w 1701"/>
                <a:gd name="T49" fmla="*/ 454 h 907"/>
                <a:gd name="T50" fmla="*/ 850 w 1701"/>
                <a:gd name="T51" fmla="*/ 510 h 907"/>
                <a:gd name="T52" fmla="*/ 964 w 1701"/>
                <a:gd name="T53" fmla="*/ 454 h 907"/>
                <a:gd name="T54" fmla="*/ 1020 w 1701"/>
                <a:gd name="T55" fmla="*/ 397 h 907"/>
                <a:gd name="T56" fmla="*/ 1077 w 1701"/>
                <a:gd name="T57" fmla="*/ 340 h 907"/>
                <a:gd name="T58" fmla="*/ 1190 w 1701"/>
                <a:gd name="T59" fmla="*/ 454 h 907"/>
                <a:gd name="T60" fmla="*/ 1247 w 1701"/>
                <a:gd name="T61" fmla="*/ 510 h 907"/>
                <a:gd name="T62" fmla="*/ 1587 w 1701"/>
                <a:gd name="T63" fmla="*/ 624 h 907"/>
                <a:gd name="T64" fmla="*/ 1644 w 1701"/>
                <a:gd name="T65" fmla="*/ 68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701" h="907">
                  <a:moveTo>
                    <a:pt x="1701" y="680"/>
                  </a:moveTo>
                  <a:lnTo>
                    <a:pt x="1701" y="737"/>
                  </a:lnTo>
                  <a:lnTo>
                    <a:pt x="1587" y="737"/>
                  </a:lnTo>
                  <a:lnTo>
                    <a:pt x="1586" y="793"/>
                  </a:lnTo>
                  <a:lnTo>
                    <a:pt x="1304" y="794"/>
                  </a:lnTo>
                  <a:lnTo>
                    <a:pt x="1304" y="851"/>
                  </a:lnTo>
                  <a:lnTo>
                    <a:pt x="1247" y="851"/>
                  </a:lnTo>
                  <a:lnTo>
                    <a:pt x="1247" y="907"/>
                  </a:lnTo>
                  <a:lnTo>
                    <a:pt x="1020" y="907"/>
                  </a:lnTo>
                  <a:lnTo>
                    <a:pt x="1020" y="851"/>
                  </a:lnTo>
                  <a:lnTo>
                    <a:pt x="907" y="851"/>
                  </a:lnTo>
                  <a:lnTo>
                    <a:pt x="907" y="907"/>
                  </a:lnTo>
                  <a:lnTo>
                    <a:pt x="793" y="907"/>
                  </a:lnTo>
                  <a:lnTo>
                    <a:pt x="793" y="851"/>
                  </a:lnTo>
                  <a:lnTo>
                    <a:pt x="510" y="851"/>
                  </a:lnTo>
                  <a:lnTo>
                    <a:pt x="510" y="794"/>
                  </a:lnTo>
                  <a:lnTo>
                    <a:pt x="453" y="794"/>
                  </a:lnTo>
                  <a:lnTo>
                    <a:pt x="453" y="737"/>
                  </a:lnTo>
                  <a:lnTo>
                    <a:pt x="397" y="737"/>
                  </a:lnTo>
                  <a:lnTo>
                    <a:pt x="397" y="680"/>
                  </a:lnTo>
                  <a:lnTo>
                    <a:pt x="340" y="680"/>
                  </a:lnTo>
                  <a:lnTo>
                    <a:pt x="340" y="567"/>
                  </a:lnTo>
                  <a:lnTo>
                    <a:pt x="113" y="567"/>
                  </a:lnTo>
                  <a:lnTo>
                    <a:pt x="113" y="510"/>
                  </a:lnTo>
                  <a:lnTo>
                    <a:pt x="0" y="510"/>
                  </a:lnTo>
                  <a:lnTo>
                    <a:pt x="0" y="454"/>
                  </a:lnTo>
                  <a:lnTo>
                    <a:pt x="56" y="454"/>
                  </a:lnTo>
                  <a:lnTo>
                    <a:pt x="56" y="397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113" y="340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170" y="170"/>
                  </a:lnTo>
                  <a:lnTo>
                    <a:pt x="113" y="170"/>
                  </a:lnTo>
                  <a:lnTo>
                    <a:pt x="113" y="0"/>
                  </a:lnTo>
                  <a:lnTo>
                    <a:pt x="453" y="0"/>
                  </a:lnTo>
                  <a:lnTo>
                    <a:pt x="453" y="57"/>
                  </a:lnTo>
                  <a:lnTo>
                    <a:pt x="510" y="57"/>
                  </a:lnTo>
                  <a:lnTo>
                    <a:pt x="510" y="113"/>
                  </a:lnTo>
                  <a:lnTo>
                    <a:pt x="453" y="113"/>
                  </a:lnTo>
                  <a:lnTo>
                    <a:pt x="453" y="227"/>
                  </a:lnTo>
                  <a:lnTo>
                    <a:pt x="340" y="227"/>
                  </a:lnTo>
                  <a:lnTo>
                    <a:pt x="340" y="284"/>
                  </a:lnTo>
                  <a:lnTo>
                    <a:pt x="397" y="284"/>
                  </a:lnTo>
                  <a:lnTo>
                    <a:pt x="397" y="397"/>
                  </a:lnTo>
                  <a:lnTo>
                    <a:pt x="623" y="397"/>
                  </a:lnTo>
                  <a:lnTo>
                    <a:pt x="623" y="340"/>
                  </a:lnTo>
                  <a:lnTo>
                    <a:pt x="680" y="340"/>
                  </a:lnTo>
                  <a:lnTo>
                    <a:pt x="680" y="454"/>
                  </a:lnTo>
                  <a:lnTo>
                    <a:pt x="850" y="454"/>
                  </a:lnTo>
                  <a:lnTo>
                    <a:pt x="850" y="510"/>
                  </a:lnTo>
                  <a:lnTo>
                    <a:pt x="964" y="510"/>
                  </a:lnTo>
                  <a:lnTo>
                    <a:pt x="964" y="454"/>
                  </a:lnTo>
                  <a:lnTo>
                    <a:pt x="1020" y="454"/>
                  </a:lnTo>
                  <a:lnTo>
                    <a:pt x="1020" y="397"/>
                  </a:lnTo>
                  <a:lnTo>
                    <a:pt x="1077" y="397"/>
                  </a:lnTo>
                  <a:lnTo>
                    <a:pt x="1077" y="340"/>
                  </a:lnTo>
                  <a:lnTo>
                    <a:pt x="1190" y="340"/>
                  </a:lnTo>
                  <a:lnTo>
                    <a:pt x="1190" y="454"/>
                  </a:lnTo>
                  <a:lnTo>
                    <a:pt x="1247" y="454"/>
                  </a:lnTo>
                  <a:lnTo>
                    <a:pt x="1247" y="510"/>
                  </a:lnTo>
                  <a:lnTo>
                    <a:pt x="1587" y="510"/>
                  </a:lnTo>
                  <a:lnTo>
                    <a:pt x="1587" y="624"/>
                  </a:lnTo>
                  <a:lnTo>
                    <a:pt x="1644" y="624"/>
                  </a:lnTo>
                  <a:lnTo>
                    <a:pt x="1644" y="680"/>
                  </a:lnTo>
                  <a:lnTo>
                    <a:pt x="1701" y="68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0" name="Freeform 936">
              <a:extLst>
                <a:ext uri="{FF2B5EF4-FFF2-40B4-BE49-F238E27FC236}">
                  <a16:creationId xmlns:a16="http://schemas.microsoft.com/office/drawing/2014/main" id="{B9278750-5CC8-4C59-A9CC-AA57783BBD59}"/>
                </a:ext>
              </a:extLst>
            </p:cNvPr>
            <p:cNvSpPr>
              <a:spLocks/>
            </p:cNvSpPr>
            <p:nvPr/>
          </p:nvSpPr>
          <p:spPr bwMode="auto">
            <a:xfrm>
              <a:off x="4259" y="76"/>
              <a:ext cx="850" cy="793"/>
            </a:xfrm>
            <a:custGeom>
              <a:avLst/>
              <a:gdLst>
                <a:gd name="T0" fmla="*/ 850 w 850"/>
                <a:gd name="T1" fmla="*/ 396 h 793"/>
                <a:gd name="T2" fmla="*/ 850 w 850"/>
                <a:gd name="T3" fmla="*/ 623 h 793"/>
                <a:gd name="T4" fmla="*/ 737 w 850"/>
                <a:gd name="T5" fmla="*/ 623 h 793"/>
                <a:gd name="T6" fmla="*/ 737 w 850"/>
                <a:gd name="T7" fmla="*/ 680 h 793"/>
                <a:gd name="T8" fmla="*/ 680 w 850"/>
                <a:gd name="T9" fmla="*/ 680 h 793"/>
                <a:gd name="T10" fmla="*/ 680 w 850"/>
                <a:gd name="T11" fmla="*/ 737 h 793"/>
                <a:gd name="T12" fmla="*/ 624 w 850"/>
                <a:gd name="T13" fmla="*/ 737 h 793"/>
                <a:gd name="T14" fmla="*/ 624 w 850"/>
                <a:gd name="T15" fmla="*/ 793 h 793"/>
                <a:gd name="T16" fmla="*/ 510 w 850"/>
                <a:gd name="T17" fmla="*/ 793 h 793"/>
                <a:gd name="T18" fmla="*/ 510 w 850"/>
                <a:gd name="T19" fmla="*/ 737 h 793"/>
                <a:gd name="T20" fmla="*/ 340 w 850"/>
                <a:gd name="T21" fmla="*/ 737 h 793"/>
                <a:gd name="T22" fmla="*/ 340 w 850"/>
                <a:gd name="T23" fmla="*/ 623 h 793"/>
                <a:gd name="T24" fmla="*/ 283 w 850"/>
                <a:gd name="T25" fmla="*/ 623 h 793"/>
                <a:gd name="T26" fmla="*/ 283 w 850"/>
                <a:gd name="T27" fmla="*/ 680 h 793"/>
                <a:gd name="T28" fmla="*/ 57 w 850"/>
                <a:gd name="T29" fmla="*/ 680 h 793"/>
                <a:gd name="T30" fmla="*/ 57 w 850"/>
                <a:gd name="T31" fmla="*/ 567 h 793"/>
                <a:gd name="T32" fmla="*/ 0 w 850"/>
                <a:gd name="T33" fmla="*/ 567 h 793"/>
                <a:gd name="T34" fmla="*/ 0 w 850"/>
                <a:gd name="T35" fmla="*/ 510 h 793"/>
                <a:gd name="T36" fmla="*/ 113 w 850"/>
                <a:gd name="T37" fmla="*/ 510 h 793"/>
                <a:gd name="T38" fmla="*/ 113 w 850"/>
                <a:gd name="T39" fmla="*/ 396 h 793"/>
                <a:gd name="T40" fmla="*/ 170 w 850"/>
                <a:gd name="T41" fmla="*/ 396 h 793"/>
                <a:gd name="T42" fmla="*/ 170 w 850"/>
                <a:gd name="T43" fmla="*/ 340 h 793"/>
                <a:gd name="T44" fmla="*/ 113 w 850"/>
                <a:gd name="T45" fmla="*/ 340 h 793"/>
                <a:gd name="T46" fmla="*/ 113 w 850"/>
                <a:gd name="T47" fmla="*/ 226 h 793"/>
                <a:gd name="T48" fmla="*/ 170 w 850"/>
                <a:gd name="T49" fmla="*/ 226 h 793"/>
                <a:gd name="T50" fmla="*/ 170 w 850"/>
                <a:gd name="T51" fmla="*/ 170 h 793"/>
                <a:gd name="T52" fmla="*/ 227 w 850"/>
                <a:gd name="T53" fmla="*/ 170 h 793"/>
                <a:gd name="T54" fmla="*/ 227 w 850"/>
                <a:gd name="T55" fmla="*/ 113 h 793"/>
                <a:gd name="T56" fmla="*/ 283 w 850"/>
                <a:gd name="T57" fmla="*/ 113 h 793"/>
                <a:gd name="T58" fmla="*/ 283 w 850"/>
                <a:gd name="T59" fmla="*/ 56 h 793"/>
                <a:gd name="T60" fmla="*/ 340 w 850"/>
                <a:gd name="T61" fmla="*/ 56 h 793"/>
                <a:gd name="T62" fmla="*/ 340 w 850"/>
                <a:gd name="T63" fmla="*/ 0 h 793"/>
                <a:gd name="T64" fmla="*/ 453 w 850"/>
                <a:gd name="T65" fmla="*/ 0 h 793"/>
                <a:gd name="T66" fmla="*/ 453 w 850"/>
                <a:gd name="T67" fmla="*/ 113 h 793"/>
                <a:gd name="T68" fmla="*/ 510 w 850"/>
                <a:gd name="T69" fmla="*/ 113 h 793"/>
                <a:gd name="T70" fmla="*/ 510 w 850"/>
                <a:gd name="T71" fmla="*/ 226 h 793"/>
                <a:gd name="T72" fmla="*/ 680 w 850"/>
                <a:gd name="T73" fmla="*/ 226 h 793"/>
                <a:gd name="T74" fmla="*/ 680 w 850"/>
                <a:gd name="T75" fmla="*/ 283 h 793"/>
                <a:gd name="T76" fmla="*/ 737 w 850"/>
                <a:gd name="T77" fmla="*/ 283 h 793"/>
                <a:gd name="T78" fmla="*/ 737 w 850"/>
                <a:gd name="T79" fmla="*/ 340 h 793"/>
                <a:gd name="T80" fmla="*/ 794 w 850"/>
                <a:gd name="T81" fmla="*/ 340 h 793"/>
                <a:gd name="T82" fmla="*/ 794 w 850"/>
                <a:gd name="T83" fmla="*/ 396 h 793"/>
                <a:gd name="T84" fmla="*/ 850 w 850"/>
                <a:gd name="T85" fmla="*/ 396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50" h="793">
                  <a:moveTo>
                    <a:pt x="850" y="396"/>
                  </a:moveTo>
                  <a:lnTo>
                    <a:pt x="850" y="623"/>
                  </a:lnTo>
                  <a:lnTo>
                    <a:pt x="737" y="623"/>
                  </a:lnTo>
                  <a:lnTo>
                    <a:pt x="737" y="680"/>
                  </a:lnTo>
                  <a:lnTo>
                    <a:pt x="680" y="680"/>
                  </a:lnTo>
                  <a:lnTo>
                    <a:pt x="680" y="737"/>
                  </a:lnTo>
                  <a:lnTo>
                    <a:pt x="624" y="737"/>
                  </a:lnTo>
                  <a:lnTo>
                    <a:pt x="624" y="793"/>
                  </a:lnTo>
                  <a:lnTo>
                    <a:pt x="510" y="793"/>
                  </a:lnTo>
                  <a:lnTo>
                    <a:pt x="510" y="737"/>
                  </a:lnTo>
                  <a:lnTo>
                    <a:pt x="340" y="737"/>
                  </a:lnTo>
                  <a:lnTo>
                    <a:pt x="340" y="623"/>
                  </a:lnTo>
                  <a:lnTo>
                    <a:pt x="283" y="623"/>
                  </a:lnTo>
                  <a:lnTo>
                    <a:pt x="283" y="680"/>
                  </a:lnTo>
                  <a:lnTo>
                    <a:pt x="57" y="680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510"/>
                  </a:lnTo>
                  <a:lnTo>
                    <a:pt x="113" y="510"/>
                  </a:lnTo>
                  <a:lnTo>
                    <a:pt x="113" y="396"/>
                  </a:lnTo>
                  <a:lnTo>
                    <a:pt x="170" y="396"/>
                  </a:lnTo>
                  <a:lnTo>
                    <a:pt x="170" y="340"/>
                  </a:lnTo>
                  <a:lnTo>
                    <a:pt x="113" y="340"/>
                  </a:lnTo>
                  <a:lnTo>
                    <a:pt x="113" y="226"/>
                  </a:lnTo>
                  <a:lnTo>
                    <a:pt x="170" y="226"/>
                  </a:lnTo>
                  <a:lnTo>
                    <a:pt x="170" y="170"/>
                  </a:lnTo>
                  <a:lnTo>
                    <a:pt x="227" y="170"/>
                  </a:lnTo>
                  <a:lnTo>
                    <a:pt x="227" y="113"/>
                  </a:lnTo>
                  <a:lnTo>
                    <a:pt x="283" y="113"/>
                  </a:lnTo>
                  <a:lnTo>
                    <a:pt x="283" y="56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453" y="0"/>
                  </a:lnTo>
                  <a:lnTo>
                    <a:pt x="453" y="113"/>
                  </a:lnTo>
                  <a:lnTo>
                    <a:pt x="510" y="113"/>
                  </a:lnTo>
                  <a:lnTo>
                    <a:pt x="510" y="226"/>
                  </a:lnTo>
                  <a:lnTo>
                    <a:pt x="680" y="226"/>
                  </a:lnTo>
                  <a:lnTo>
                    <a:pt x="680" y="283"/>
                  </a:lnTo>
                  <a:lnTo>
                    <a:pt x="737" y="283"/>
                  </a:lnTo>
                  <a:lnTo>
                    <a:pt x="737" y="340"/>
                  </a:lnTo>
                  <a:lnTo>
                    <a:pt x="794" y="340"/>
                  </a:lnTo>
                  <a:lnTo>
                    <a:pt x="794" y="396"/>
                  </a:lnTo>
                  <a:lnTo>
                    <a:pt x="850" y="396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1" name="Freeform 937">
              <a:extLst>
                <a:ext uri="{FF2B5EF4-FFF2-40B4-BE49-F238E27FC236}">
                  <a16:creationId xmlns:a16="http://schemas.microsoft.com/office/drawing/2014/main" id="{2A45B87B-F54B-44B1-9C03-7FA7855BD42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0" y="4725"/>
              <a:ext cx="341" cy="284"/>
            </a:xfrm>
            <a:custGeom>
              <a:avLst/>
              <a:gdLst>
                <a:gd name="T0" fmla="*/ 0 w 341"/>
                <a:gd name="T1" fmla="*/ 170 h 284"/>
                <a:gd name="T2" fmla="*/ 0 w 341"/>
                <a:gd name="T3" fmla="*/ 284 h 284"/>
                <a:gd name="T4" fmla="*/ 171 w 341"/>
                <a:gd name="T5" fmla="*/ 284 h 284"/>
                <a:gd name="T6" fmla="*/ 171 w 341"/>
                <a:gd name="T7" fmla="*/ 113 h 284"/>
                <a:gd name="T8" fmla="*/ 341 w 341"/>
                <a:gd name="T9" fmla="*/ 113 h 284"/>
                <a:gd name="T10" fmla="*/ 341 w 341"/>
                <a:gd name="T11" fmla="*/ 57 h 284"/>
                <a:gd name="T12" fmla="*/ 284 w 341"/>
                <a:gd name="T13" fmla="*/ 57 h 284"/>
                <a:gd name="T14" fmla="*/ 284 w 341"/>
                <a:gd name="T15" fmla="*/ 0 h 284"/>
                <a:gd name="T16" fmla="*/ 114 w 341"/>
                <a:gd name="T17" fmla="*/ 0 h 284"/>
                <a:gd name="T18" fmla="*/ 114 w 341"/>
                <a:gd name="T19" fmla="*/ 57 h 284"/>
                <a:gd name="T20" fmla="*/ 57 w 341"/>
                <a:gd name="T21" fmla="*/ 57 h 284"/>
                <a:gd name="T22" fmla="*/ 57 w 341"/>
                <a:gd name="T23" fmla="*/ 113 h 284"/>
                <a:gd name="T24" fmla="*/ 0 w 341"/>
                <a:gd name="T25" fmla="*/ 113 h 284"/>
                <a:gd name="T26" fmla="*/ 0 w 341"/>
                <a:gd name="T27" fmla="*/ 17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41" h="284">
                  <a:moveTo>
                    <a:pt x="0" y="170"/>
                  </a:moveTo>
                  <a:lnTo>
                    <a:pt x="0" y="284"/>
                  </a:lnTo>
                  <a:lnTo>
                    <a:pt x="171" y="284"/>
                  </a:lnTo>
                  <a:lnTo>
                    <a:pt x="171" y="113"/>
                  </a:lnTo>
                  <a:lnTo>
                    <a:pt x="341" y="113"/>
                  </a:lnTo>
                  <a:lnTo>
                    <a:pt x="341" y="57"/>
                  </a:lnTo>
                  <a:lnTo>
                    <a:pt x="284" y="57"/>
                  </a:lnTo>
                  <a:lnTo>
                    <a:pt x="284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57" y="57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17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2" name="Freeform 938">
              <a:extLst>
                <a:ext uri="{FF2B5EF4-FFF2-40B4-BE49-F238E27FC236}">
                  <a16:creationId xmlns:a16="http://schemas.microsoft.com/office/drawing/2014/main" id="{FFF97715-25FF-4009-A0EC-4E9EB050A7BE}"/>
                </a:ext>
              </a:extLst>
            </p:cNvPr>
            <p:cNvSpPr>
              <a:spLocks/>
            </p:cNvSpPr>
            <p:nvPr/>
          </p:nvSpPr>
          <p:spPr bwMode="auto">
            <a:xfrm>
              <a:off x="687" y="4612"/>
              <a:ext cx="793" cy="680"/>
            </a:xfrm>
            <a:custGeom>
              <a:avLst/>
              <a:gdLst>
                <a:gd name="T0" fmla="*/ 793 w 793"/>
                <a:gd name="T1" fmla="*/ 283 h 680"/>
                <a:gd name="T2" fmla="*/ 793 w 793"/>
                <a:gd name="T3" fmla="*/ 510 h 680"/>
                <a:gd name="T4" fmla="*/ 793 w 793"/>
                <a:gd name="T5" fmla="*/ 567 h 680"/>
                <a:gd name="T6" fmla="*/ 623 w 793"/>
                <a:gd name="T7" fmla="*/ 567 h 680"/>
                <a:gd name="T8" fmla="*/ 623 w 793"/>
                <a:gd name="T9" fmla="*/ 623 h 680"/>
                <a:gd name="T10" fmla="*/ 453 w 793"/>
                <a:gd name="T11" fmla="*/ 623 h 680"/>
                <a:gd name="T12" fmla="*/ 453 w 793"/>
                <a:gd name="T13" fmla="*/ 680 h 680"/>
                <a:gd name="T14" fmla="*/ 397 w 793"/>
                <a:gd name="T15" fmla="*/ 680 h 680"/>
                <a:gd name="T16" fmla="*/ 397 w 793"/>
                <a:gd name="T17" fmla="*/ 623 h 680"/>
                <a:gd name="T18" fmla="*/ 283 w 793"/>
                <a:gd name="T19" fmla="*/ 623 h 680"/>
                <a:gd name="T20" fmla="*/ 283 w 793"/>
                <a:gd name="T21" fmla="*/ 680 h 680"/>
                <a:gd name="T22" fmla="*/ 113 w 793"/>
                <a:gd name="T23" fmla="*/ 680 h 680"/>
                <a:gd name="T24" fmla="*/ 56 w 793"/>
                <a:gd name="T25" fmla="*/ 680 h 680"/>
                <a:gd name="T26" fmla="*/ 56 w 793"/>
                <a:gd name="T27" fmla="*/ 453 h 680"/>
                <a:gd name="T28" fmla="*/ 113 w 793"/>
                <a:gd name="T29" fmla="*/ 453 h 680"/>
                <a:gd name="T30" fmla="*/ 113 w 793"/>
                <a:gd name="T31" fmla="*/ 340 h 680"/>
                <a:gd name="T32" fmla="*/ 56 w 793"/>
                <a:gd name="T33" fmla="*/ 340 h 680"/>
                <a:gd name="T34" fmla="*/ 56 w 793"/>
                <a:gd name="T35" fmla="*/ 283 h 680"/>
                <a:gd name="T36" fmla="*/ 0 w 793"/>
                <a:gd name="T37" fmla="*/ 283 h 680"/>
                <a:gd name="T38" fmla="*/ 0 w 793"/>
                <a:gd name="T39" fmla="*/ 113 h 680"/>
                <a:gd name="T40" fmla="*/ 56 w 793"/>
                <a:gd name="T41" fmla="*/ 113 h 680"/>
                <a:gd name="T42" fmla="*/ 56 w 793"/>
                <a:gd name="T43" fmla="*/ 56 h 680"/>
                <a:gd name="T44" fmla="*/ 113 w 793"/>
                <a:gd name="T45" fmla="*/ 56 h 680"/>
                <a:gd name="T46" fmla="*/ 113 w 793"/>
                <a:gd name="T47" fmla="*/ 0 h 680"/>
                <a:gd name="T48" fmla="*/ 170 w 793"/>
                <a:gd name="T49" fmla="*/ 0 h 680"/>
                <a:gd name="T50" fmla="*/ 170 w 793"/>
                <a:gd name="T51" fmla="*/ 170 h 680"/>
                <a:gd name="T52" fmla="*/ 283 w 793"/>
                <a:gd name="T53" fmla="*/ 170 h 680"/>
                <a:gd name="T54" fmla="*/ 283 w 793"/>
                <a:gd name="T55" fmla="*/ 113 h 680"/>
                <a:gd name="T56" fmla="*/ 226 w 793"/>
                <a:gd name="T57" fmla="*/ 113 h 680"/>
                <a:gd name="T58" fmla="*/ 226 w 793"/>
                <a:gd name="T59" fmla="*/ 56 h 680"/>
                <a:gd name="T60" fmla="*/ 397 w 793"/>
                <a:gd name="T61" fmla="*/ 56 h 680"/>
                <a:gd name="T62" fmla="*/ 397 w 793"/>
                <a:gd name="T63" fmla="*/ 226 h 680"/>
                <a:gd name="T64" fmla="*/ 340 w 793"/>
                <a:gd name="T65" fmla="*/ 226 h 680"/>
                <a:gd name="T66" fmla="*/ 340 w 793"/>
                <a:gd name="T67" fmla="*/ 397 h 680"/>
                <a:gd name="T68" fmla="*/ 567 w 793"/>
                <a:gd name="T69" fmla="*/ 397 h 680"/>
                <a:gd name="T70" fmla="*/ 567 w 793"/>
                <a:gd name="T71" fmla="*/ 453 h 680"/>
                <a:gd name="T72" fmla="*/ 623 w 793"/>
                <a:gd name="T73" fmla="*/ 453 h 680"/>
                <a:gd name="T74" fmla="*/ 623 w 793"/>
                <a:gd name="T75" fmla="*/ 397 h 680"/>
                <a:gd name="T76" fmla="*/ 623 w 793"/>
                <a:gd name="T77" fmla="*/ 340 h 680"/>
                <a:gd name="T78" fmla="*/ 737 w 793"/>
                <a:gd name="T79" fmla="*/ 340 h 680"/>
                <a:gd name="T80" fmla="*/ 737 w 793"/>
                <a:gd name="T81" fmla="*/ 283 h 680"/>
                <a:gd name="T82" fmla="*/ 793 w 793"/>
                <a:gd name="T83" fmla="*/ 283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93" h="680">
                  <a:moveTo>
                    <a:pt x="793" y="283"/>
                  </a:moveTo>
                  <a:lnTo>
                    <a:pt x="793" y="510"/>
                  </a:lnTo>
                  <a:lnTo>
                    <a:pt x="793" y="567"/>
                  </a:lnTo>
                  <a:lnTo>
                    <a:pt x="623" y="567"/>
                  </a:lnTo>
                  <a:lnTo>
                    <a:pt x="623" y="623"/>
                  </a:lnTo>
                  <a:lnTo>
                    <a:pt x="453" y="623"/>
                  </a:lnTo>
                  <a:lnTo>
                    <a:pt x="453" y="680"/>
                  </a:lnTo>
                  <a:lnTo>
                    <a:pt x="397" y="680"/>
                  </a:lnTo>
                  <a:lnTo>
                    <a:pt x="397" y="623"/>
                  </a:lnTo>
                  <a:lnTo>
                    <a:pt x="283" y="623"/>
                  </a:lnTo>
                  <a:lnTo>
                    <a:pt x="283" y="680"/>
                  </a:lnTo>
                  <a:lnTo>
                    <a:pt x="113" y="680"/>
                  </a:lnTo>
                  <a:lnTo>
                    <a:pt x="56" y="680"/>
                  </a:lnTo>
                  <a:lnTo>
                    <a:pt x="56" y="453"/>
                  </a:lnTo>
                  <a:lnTo>
                    <a:pt x="113" y="453"/>
                  </a:lnTo>
                  <a:lnTo>
                    <a:pt x="113" y="340"/>
                  </a:lnTo>
                  <a:lnTo>
                    <a:pt x="56" y="340"/>
                  </a:lnTo>
                  <a:lnTo>
                    <a:pt x="56" y="283"/>
                  </a:lnTo>
                  <a:lnTo>
                    <a:pt x="0" y="283"/>
                  </a:lnTo>
                  <a:lnTo>
                    <a:pt x="0" y="113"/>
                  </a:lnTo>
                  <a:lnTo>
                    <a:pt x="56" y="113"/>
                  </a:lnTo>
                  <a:lnTo>
                    <a:pt x="56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170" y="0"/>
                  </a:lnTo>
                  <a:lnTo>
                    <a:pt x="170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56"/>
                  </a:lnTo>
                  <a:lnTo>
                    <a:pt x="397" y="56"/>
                  </a:lnTo>
                  <a:lnTo>
                    <a:pt x="397" y="226"/>
                  </a:lnTo>
                  <a:lnTo>
                    <a:pt x="340" y="226"/>
                  </a:lnTo>
                  <a:lnTo>
                    <a:pt x="340" y="397"/>
                  </a:lnTo>
                  <a:lnTo>
                    <a:pt x="567" y="397"/>
                  </a:lnTo>
                  <a:lnTo>
                    <a:pt x="567" y="453"/>
                  </a:lnTo>
                  <a:lnTo>
                    <a:pt x="623" y="453"/>
                  </a:lnTo>
                  <a:lnTo>
                    <a:pt x="623" y="397"/>
                  </a:lnTo>
                  <a:lnTo>
                    <a:pt x="623" y="340"/>
                  </a:lnTo>
                  <a:lnTo>
                    <a:pt x="737" y="340"/>
                  </a:lnTo>
                  <a:lnTo>
                    <a:pt x="737" y="283"/>
                  </a:lnTo>
                  <a:lnTo>
                    <a:pt x="793" y="28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3" name="Freeform 939">
              <a:extLst>
                <a:ext uri="{FF2B5EF4-FFF2-40B4-BE49-F238E27FC236}">
                  <a16:creationId xmlns:a16="http://schemas.microsoft.com/office/drawing/2014/main" id="{8C90E40A-5C1F-44FF-88AF-161BACFE0530}"/>
                </a:ext>
              </a:extLst>
            </p:cNvPr>
            <p:cNvSpPr>
              <a:spLocks/>
            </p:cNvSpPr>
            <p:nvPr/>
          </p:nvSpPr>
          <p:spPr bwMode="auto">
            <a:xfrm>
              <a:off x="857" y="5065"/>
              <a:ext cx="1531" cy="907"/>
            </a:xfrm>
            <a:custGeom>
              <a:avLst/>
              <a:gdLst>
                <a:gd name="T0" fmla="*/ 623 w 1531"/>
                <a:gd name="T1" fmla="*/ 0 h 907"/>
                <a:gd name="T2" fmla="*/ 850 w 1531"/>
                <a:gd name="T3" fmla="*/ 0 h 907"/>
                <a:gd name="T4" fmla="*/ 850 w 1531"/>
                <a:gd name="T5" fmla="*/ 170 h 907"/>
                <a:gd name="T6" fmla="*/ 794 w 1531"/>
                <a:gd name="T7" fmla="*/ 170 h 907"/>
                <a:gd name="T8" fmla="*/ 794 w 1531"/>
                <a:gd name="T9" fmla="*/ 284 h 907"/>
                <a:gd name="T10" fmla="*/ 623 w 1531"/>
                <a:gd name="T11" fmla="*/ 284 h 907"/>
                <a:gd name="T12" fmla="*/ 623 w 1531"/>
                <a:gd name="T13" fmla="*/ 340 h 907"/>
                <a:gd name="T14" fmla="*/ 567 w 1531"/>
                <a:gd name="T15" fmla="*/ 340 h 907"/>
                <a:gd name="T16" fmla="*/ 567 w 1531"/>
                <a:gd name="T17" fmla="*/ 454 h 907"/>
                <a:gd name="T18" fmla="*/ 680 w 1531"/>
                <a:gd name="T19" fmla="*/ 454 h 907"/>
                <a:gd name="T20" fmla="*/ 680 w 1531"/>
                <a:gd name="T21" fmla="*/ 397 h 907"/>
                <a:gd name="T22" fmla="*/ 794 w 1531"/>
                <a:gd name="T23" fmla="*/ 397 h 907"/>
                <a:gd name="T24" fmla="*/ 794 w 1531"/>
                <a:gd name="T25" fmla="*/ 454 h 907"/>
                <a:gd name="T26" fmla="*/ 1077 w 1531"/>
                <a:gd name="T27" fmla="*/ 454 h 907"/>
                <a:gd name="T28" fmla="*/ 1077 w 1531"/>
                <a:gd name="T29" fmla="*/ 511 h 907"/>
                <a:gd name="T30" fmla="*/ 1190 w 1531"/>
                <a:gd name="T31" fmla="*/ 511 h 907"/>
                <a:gd name="T32" fmla="*/ 1190 w 1531"/>
                <a:gd name="T33" fmla="*/ 454 h 907"/>
                <a:gd name="T34" fmla="*/ 1417 w 1531"/>
                <a:gd name="T35" fmla="*/ 454 h 907"/>
                <a:gd name="T36" fmla="*/ 1417 w 1531"/>
                <a:gd name="T37" fmla="*/ 511 h 907"/>
                <a:gd name="T38" fmla="*/ 1474 w 1531"/>
                <a:gd name="T39" fmla="*/ 511 h 907"/>
                <a:gd name="T40" fmla="*/ 1474 w 1531"/>
                <a:gd name="T41" fmla="*/ 567 h 907"/>
                <a:gd name="T42" fmla="*/ 1531 w 1531"/>
                <a:gd name="T43" fmla="*/ 567 h 907"/>
                <a:gd name="T44" fmla="*/ 1531 w 1531"/>
                <a:gd name="T45" fmla="*/ 737 h 907"/>
                <a:gd name="T46" fmla="*/ 1474 w 1531"/>
                <a:gd name="T47" fmla="*/ 737 h 907"/>
                <a:gd name="T48" fmla="*/ 1474 w 1531"/>
                <a:gd name="T49" fmla="*/ 851 h 907"/>
                <a:gd name="T50" fmla="*/ 1134 w 1531"/>
                <a:gd name="T51" fmla="*/ 851 h 907"/>
                <a:gd name="T52" fmla="*/ 1134 w 1531"/>
                <a:gd name="T53" fmla="*/ 907 h 907"/>
                <a:gd name="T54" fmla="*/ 1020 w 1531"/>
                <a:gd name="T55" fmla="*/ 907 h 907"/>
                <a:gd name="T56" fmla="*/ 1020 w 1531"/>
                <a:gd name="T57" fmla="*/ 851 h 907"/>
                <a:gd name="T58" fmla="*/ 907 w 1531"/>
                <a:gd name="T59" fmla="*/ 851 h 907"/>
                <a:gd name="T60" fmla="*/ 907 w 1531"/>
                <a:gd name="T61" fmla="*/ 794 h 907"/>
                <a:gd name="T62" fmla="*/ 794 w 1531"/>
                <a:gd name="T63" fmla="*/ 794 h 907"/>
                <a:gd name="T64" fmla="*/ 794 w 1531"/>
                <a:gd name="T65" fmla="*/ 737 h 907"/>
                <a:gd name="T66" fmla="*/ 397 w 1531"/>
                <a:gd name="T67" fmla="*/ 737 h 907"/>
                <a:gd name="T68" fmla="*/ 397 w 1531"/>
                <a:gd name="T69" fmla="*/ 681 h 907"/>
                <a:gd name="T70" fmla="*/ 227 w 1531"/>
                <a:gd name="T71" fmla="*/ 681 h 907"/>
                <a:gd name="T72" fmla="*/ 227 w 1531"/>
                <a:gd name="T73" fmla="*/ 454 h 907"/>
                <a:gd name="T74" fmla="*/ 56 w 1531"/>
                <a:gd name="T75" fmla="*/ 454 h 907"/>
                <a:gd name="T76" fmla="*/ 56 w 1531"/>
                <a:gd name="T77" fmla="*/ 284 h 907"/>
                <a:gd name="T78" fmla="*/ 0 w 1531"/>
                <a:gd name="T79" fmla="*/ 284 h 907"/>
                <a:gd name="T80" fmla="*/ 0 w 1531"/>
                <a:gd name="T81" fmla="*/ 227 h 907"/>
                <a:gd name="T82" fmla="*/ 113 w 1531"/>
                <a:gd name="T83" fmla="*/ 227 h 907"/>
                <a:gd name="T84" fmla="*/ 113 w 1531"/>
                <a:gd name="T85" fmla="*/ 170 h 907"/>
                <a:gd name="T86" fmla="*/ 227 w 1531"/>
                <a:gd name="T87" fmla="*/ 170 h 907"/>
                <a:gd name="T88" fmla="*/ 227 w 1531"/>
                <a:gd name="T89" fmla="*/ 227 h 907"/>
                <a:gd name="T90" fmla="*/ 283 w 1531"/>
                <a:gd name="T91" fmla="*/ 227 h 907"/>
                <a:gd name="T92" fmla="*/ 283 w 1531"/>
                <a:gd name="T93" fmla="*/ 170 h 907"/>
                <a:gd name="T94" fmla="*/ 453 w 1531"/>
                <a:gd name="T95" fmla="*/ 170 h 907"/>
                <a:gd name="T96" fmla="*/ 453 w 1531"/>
                <a:gd name="T97" fmla="*/ 114 h 907"/>
                <a:gd name="T98" fmla="*/ 623 w 1531"/>
                <a:gd name="T99" fmla="*/ 114 h 907"/>
                <a:gd name="T100" fmla="*/ 623 w 1531"/>
                <a:gd name="T101" fmla="*/ 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531" h="907">
                  <a:moveTo>
                    <a:pt x="623" y="0"/>
                  </a:moveTo>
                  <a:lnTo>
                    <a:pt x="850" y="0"/>
                  </a:lnTo>
                  <a:lnTo>
                    <a:pt x="850" y="170"/>
                  </a:lnTo>
                  <a:lnTo>
                    <a:pt x="794" y="170"/>
                  </a:lnTo>
                  <a:lnTo>
                    <a:pt x="794" y="284"/>
                  </a:lnTo>
                  <a:lnTo>
                    <a:pt x="623" y="284"/>
                  </a:lnTo>
                  <a:lnTo>
                    <a:pt x="623" y="340"/>
                  </a:lnTo>
                  <a:lnTo>
                    <a:pt x="567" y="340"/>
                  </a:lnTo>
                  <a:lnTo>
                    <a:pt x="567" y="454"/>
                  </a:lnTo>
                  <a:lnTo>
                    <a:pt x="680" y="454"/>
                  </a:lnTo>
                  <a:lnTo>
                    <a:pt x="680" y="397"/>
                  </a:lnTo>
                  <a:lnTo>
                    <a:pt x="794" y="397"/>
                  </a:lnTo>
                  <a:lnTo>
                    <a:pt x="794" y="454"/>
                  </a:lnTo>
                  <a:lnTo>
                    <a:pt x="1077" y="454"/>
                  </a:lnTo>
                  <a:lnTo>
                    <a:pt x="1077" y="511"/>
                  </a:lnTo>
                  <a:lnTo>
                    <a:pt x="1190" y="511"/>
                  </a:lnTo>
                  <a:lnTo>
                    <a:pt x="1190" y="454"/>
                  </a:lnTo>
                  <a:lnTo>
                    <a:pt x="1417" y="454"/>
                  </a:lnTo>
                  <a:lnTo>
                    <a:pt x="1417" y="511"/>
                  </a:lnTo>
                  <a:lnTo>
                    <a:pt x="1474" y="511"/>
                  </a:lnTo>
                  <a:lnTo>
                    <a:pt x="1474" y="567"/>
                  </a:lnTo>
                  <a:lnTo>
                    <a:pt x="1531" y="567"/>
                  </a:lnTo>
                  <a:lnTo>
                    <a:pt x="1531" y="737"/>
                  </a:lnTo>
                  <a:lnTo>
                    <a:pt x="1474" y="737"/>
                  </a:lnTo>
                  <a:lnTo>
                    <a:pt x="1474" y="851"/>
                  </a:lnTo>
                  <a:lnTo>
                    <a:pt x="1134" y="851"/>
                  </a:lnTo>
                  <a:lnTo>
                    <a:pt x="1134" y="907"/>
                  </a:lnTo>
                  <a:lnTo>
                    <a:pt x="1020" y="907"/>
                  </a:lnTo>
                  <a:lnTo>
                    <a:pt x="1020" y="851"/>
                  </a:lnTo>
                  <a:lnTo>
                    <a:pt x="907" y="851"/>
                  </a:lnTo>
                  <a:lnTo>
                    <a:pt x="907" y="794"/>
                  </a:lnTo>
                  <a:lnTo>
                    <a:pt x="794" y="794"/>
                  </a:lnTo>
                  <a:lnTo>
                    <a:pt x="794" y="737"/>
                  </a:lnTo>
                  <a:lnTo>
                    <a:pt x="397" y="737"/>
                  </a:lnTo>
                  <a:lnTo>
                    <a:pt x="397" y="681"/>
                  </a:lnTo>
                  <a:lnTo>
                    <a:pt x="227" y="681"/>
                  </a:lnTo>
                  <a:lnTo>
                    <a:pt x="227" y="454"/>
                  </a:lnTo>
                  <a:lnTo>
                    <a:pt x="56" y="454"/>
                  </a:lnTo>
                  <a:lnTo>
                    <a:pt x="56" y="284"/>
                  </a:lnTo>
                  <a:lnTo>
                    <a:pt x="0" y="284"/>
                  </a:lnTo>
                  <a:lnTo>
                    <a:pt x="0" y="227"/>
                  </a:lnTo>
                  <a:lnTo>
                    <a:pt x="113" y="227"/>
                  </a:lnTo>
                  <a:lnTo>
                    <a:pt x="113" y="170"/>
                  </a:lnTo>
                  <a:lnTo>
                    <a:pt x="227" y="170"/>
                  </a:lnTo>
                  <a:lnTo>
                    <a:pt x="227" y="227"/>
                  </a:lnTo>
                  <a:lnTo>
                    <a:pt x="283" y="227"/>
                  </a:lnTo>
                  <a:lnTo>
                    <a:pt x="283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623" y="114"/>
                  </a:lnTo>
                  <a:lnTo>
                    <a:pt x="62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4" name="Freeform 940">
              <a:extLst>
                <a:ext uri="{FF2B5EF4-FFF2-40B4-BE49-F238E27FC236}">
                  <a16:creationId xmlns:a16="http://schemas.microsoft.com/office/drawing/2014/main" id="{FFE8C3FB-07C5-4B92-8A1E-81F8EC17724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4555"/>
              <a:ext cx="1304" cy="1134"/>
            </a:xfrm>
            <a:custGeom>
              <a:avLst/>
              <a:gdLst>
                <a:gd name="T0" fmla="*/ 1077 w 1304"/>
                <a:gd name="T1" fmla="*/ 964 h 1134"/>
                <a:gd name="T2" fmla="*/ 964 w 1304"/>
                <a:gd name="T3" fmla="*/ 1134 h 1134"/>
                <a:gd name="T4" fmla="*/ 907 w 1304"/>
                <a:gd name="T5" fmla="*/ 1077 h 1134"/>
                <a:gd name="T6" fmla="*/ 850 w 1304"/>
                <a:gd name="T7" fmla="*/ 1021 h 1134"/>
                <a:gd name="T8" fmla="*/ 623 w 1304"/>
                <a:gd name="T9" fmla="*/ 964 h 1134"/>
                <a:gd name="T10" fmla="*/ 510 w 1304"/>
                <a:gd name="T11" fmla="*/ 1021 h 1134"/>
                <a:gd name="T12" fmla="*/ 227 w 1304"/>
                <a:gd name="T13" fmla="*/ 964 h 1134"/>
                <a:gd name="T14" fmla="*/ 113 w 1304"/>
                <a:gd name="T15" fmla="*/ 907 h 1134"/>
                <a:gd name="T16" fmla="*/ 0 w 1304"/>
                <a:gd name="T17" fmla="*/ 964 h 1134"/>
                <a:gd name="T18" fmla="*/ 56 w 1304"/>
                <a:gd name="T19" fmla="*/ 850 h 1134"/>
                <a:gd name="T20" fmla="*/ 227 w 1304"/>
                <a:gd name="T21" fmla="*/ 794 h 1134"/>
                <a:gd name="T22" fmla="*/ 283 w 1304"/>
                <a:gd name="T23" fmla="*/ 680 h 1134"/>
                <a:gd name="T24" fmla="*/ 397 w 1304"/>
                <a:gd name="T25" fmla="*/ 454 h 1134"/>
                <a:gd name="T26" fmla="*/ 453 w 1304"/>
                <a:gd name="T27" fmla="*/ 510 h 1134"/>
                <a:gd name="T28" fmla="*/ 567 w 1304"/>
                <a:gd name="T29" fmla="*/ 454 h 1134"/>
                <a:gd name="T30" fmla="*/ 623 w 1304"/>
                <a:gd name="T31" fmla="*/ 510 h 1134"/>
                <a:gd name="T32" fmla="*/ 680 w 1304"/>
                <a:gd name="T33" fmla="*/ 454 h 1134"/>
                <a:gd name="T34" fmla="*/ 737 w 1304"/>
                <a:gd name="T35" fmla="*/ 397 h 1134"/>
                <a:gd name="T36" fmla="*/ 680 w 1304"/>
                <a:gd name="T37" fmla="*/ 227 h 1134"/>
                <a:gd name="T38" fmla="*/ 567 w 1304"/>
                <a:gd name="T39" fmla="*/ 340 h 1134"/>
                <a:gd name="T40" fmla="*/ 453 w 1304"/>
                <a:gd name="T41" fmla="*/ 170 h 1134"/>
                <a:gd name="T42" fmla="*/ 510 w 1304"/>
                <a:gd name="T43" fmla="*/ 113 h 1134"/>
                <a:gd name="T44" fmla="*/ 567 w 1304"/>
                <a:gd name="T45" fmla="*/ 57 h 1134"/>
                <a:gd name="T46" fmla="*/ 794 w 1304"/>
                <a:gd name="T47" fmla="*/ 0 h 1134"/>
                <a:gd name="T48" fmla="*/ 850 w 1304"/>
                <a:gd name="T49" fmla="*/ 113 h 1134"/>
                <a:gd name="T50" fmla="*/ 907 w 1304"/>
                <a:gd name="T51" fmla="*/ 57 h 1134"/>
                <a:gd name="T52" fmla="*/ 964 w 1304"/>
                <a:gd name="T53" fmla="*/ 113 h 1134"/>
                <a:gd name="T54" fmla="*/ 1020 w 1304"/>
                <a:gd name="T55" fmla="*/ 283 h 1134"/>
                <a:gd name="T56" fmla="*/ 1134 w 1304"/>
                <a:gd name="T57" fmla="*/ 227 h 1134"/>
                <a:gd name="T58" fmla="*/ 1077 w 1304"/>
                <a:gd name="T59" fmla="*/ 170 h 1134"/>
                <a:gd name="T60" fmla="*/ 1020 w 1304"/>
                <a:gd name="T61" fmla="*/ 57 h 1134"/>
                <a:gd name="T62" fmla="*/ 1134 w 1304"/>
                <a:gd name="T63" fmla="*/ 0 h 1134"/>
                <a:gd name="T64" fmla="*/ 1247 w 1304"/>
                <a:gd name="T65" fmla="*/ 113 h 1134"/>
                <a:gd name="T66" fmla="*/ 1190 w 1304"/>
                <a:gd name="T67" fmla="*/ 227 h 1134"/>
                <a:gd name="T68" fmla="*/ 1247 w 1304"/>
                <a:gd name="T69" fmla="*/ 340 h 1134"/>
                <a:gd name="T70" fmla="*/ 1134 w 1304"/>
                <a:gd name="T71" fmla="*/ 567 h 1134"/>
                <a:gd name="T72" fmla="*/ 1020 w 1304"/>
                <a:gd name="T73" fmla="*/ 510 h 1134"/>
                <a:gd name="T74" fmla="*/ 1077 w 1304"/>
                <a:gd name="T75" fmla="*/ 567 h 1134"/>
                <a:gd name="T76" fmla="*/ 1134 w 1304"/>
                <a:gd name="T77" fmla="*/ 680 h 1134"/>
                <a:gd name="T78" fmla="*/ 1190 w 1304"/>
                <a:gd name="T79" fmla="*/ 737 h 1134"/>
                <a:gd name="T80" fmla="*/ 1247 w 1304"/>
                <a:gd name="T81" fmla="*/ 794 h 1134"/>
                <a:gd name="T82" fmla="*/ 1304 w 1304"/>
                <a:gd name="T83" fmla="*/ 850 h 1134"/>
                <a:gd name="T84" fmla="*/ 1247 w 1304"/>
                <a:gd name="T85" fmla="*/ 964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04" h="1134">
                  <a:moveTo>
                    <a:pt x="1247" y="964"/>
                  </a:moveTo>
                  <a:lnTo>
                    <a:pt x="1077" y="964"/>
                  </a:lnTo>
                  <a:lnTo>
                    <a:pt x="1077" y="1134"/>
                  </a:lnTo>
                  <a:lnTo>
                    <a:pt x="964" y="1134"/>
                  </a:lnTo>
                  <a:lnTo>
                    <a:pt x="964" y="1077"/>
                  </a:lnTo>
                  <a:lnTo>
                    <a:pt x="907" y="1077"/>
                  </a:lnTo>
                  <a:lnTo>
                    <a:pt x="907" y="1021"/>
                  </a:lnTo>
                  <a:lnTo>
                    <a:pt x="850" y="1021"/>
                  </a:lnTo>
                  <a:lnTo>
                    <a:pt x="850" y="964"/>
                  </a:lnTo>
                  <a:lnTo>
                    <a:pt x="623" y="964"/>
                  </a:lnTo>
                  <a:lnTo>
                    <a:pt x="623" y="1021"/>
                  </a:lnTo>
                  <a:lnTo>
                    <a:pt x="510" y="1021"/>
                  </a:lnTo>
                  <a:lnTo>
                    <a:pt x="510" y="964"/>
                  </a:lnTo>
                  <a:lnTo>
                    <a:pt x="227" y="964"/>
                  </a:lnTo>
                  <a:lnTo>
                    <a:pt x="227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0" y="964"/>
                  </a:lnTo>
                  <a:lnTo>
                    <a:pt x="0" y="850"/>
                  </a:lnTo>
                  <a:lnTo>
                    <a:pt x="56" y="850"/>
                  </a:lnTo>
                  <a:lnTo>
                    <a:pt x="56" y="794"/>
                  </a:lnTo>
                  <a:lnTo>
                    <a:pt x="227" y="794"/>
                  </a:lnTo>
                  <a:lnTo>
                    <a:pt x="227" y="680"/>
                  </a:lnTo>
                  <a:lnTo>
                    <a:pt x="283" y="680"/>
                  </a:lnTo>
                  <a:lnTo>
                    <a:pt x="283" y="454"/>
                  </a:lnTo>
                  <a:lnTo>
                    <a:pt x="397" y="454"/>
                  </a:lnTo>
                  <a:lnTo>
                    <a:pt x="397" y="510"/>
                  </a:lnTo>
                  <a:lnTo>
                    <a:pt x="453" y="510"/>
                  </a:lnTo>
                  <a:lnTo>
                    <a:pt x="453" y="454"/>
                  </a:lnTo>
                  <a:lnTo>
                    <a:pt x="567" y="454"/>
                  </a:lnTo>
                  <a:lnTo>
                    <a:pt x="567" y="510"/>
                  </a:lnTo>
                  <a:lnTo>
                    <a:pt x="623" y="510"/>
                  </a:lnTo>
                  <a:lnTo>
                    <a:pt x="623" y="454"/>
                  </a:lnTo>
                  <a:lnTo>
                    <a:pt x="680" y="454"/>
                  </a:lnTo>
                  <a:lnTo>
                    <a:pt x="680" y="397"/>
                  </a:lnTo>
                  <a:lnTo>
                    <a:pt x="737" y="397"/>
                  </a:lnTo>
                  <a:lnTo>
                    <a:pt x="737" y="227"/>
                  </a:lnTo>
                  <a:lnTo>
                    <a:pt x="680" y="227"/>
                  </a:lnTo>
                  <a:lnTo>
                    <a:pt x="680" y="340"/>
                  </a:lnTo>
                  <a:lnTo>
                    <a:pt x="567" y="340"/>
                  </a:lnTo>
                  <a:lnTo>
                    <a:pt x="567" y="170"/>
                  </a:lnTo>
                  <a:lnTo>
                    <a:pt x="453" y="170"/>
                  </a:lnTo>
                  <a:lnTo>
                    <a:pt x="453" y="113"/>
                  </a:lnTo>
                  <a:lnTo>
                    <a:pt x="510" y="113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567" y="0"/>
                  </a:lnTo>
                  <a:lnTo>
                    <a:pt x="794" y="0"/>
                  </a:lnTo>
                  <a:lnTo>
                    <a:pt x="794" y="113"/>
                  </a:lnTo>
                  <a:lnTo>
                    <a:pt x="850" y="113"/>
                  </a:lnTo>
                  <a:lnTo>
                    <a:pt x="850" y="57"/>
                  </a:lnTo>
                  <a:lnTo>
                    <a:pt x="907" y="57"/>
                  </a:lnTo>
                  <a:lnTo>
                    <a:pt x="907" y="113"/>
                  </a:lnTo>
                  <a:lnTo>
                    <a:pt x="964" y="113"/>
                  </a:lnTo>
                  <a:lnTo>
                    <a:pt x="964" y="283"/>
                  </a:lnTo>
                  <a:lnTo>
                    <a:pt x="1020" y="283"/>
                  </a:lnTo>
                  <a:lnTo>
                    <a:pt x="1020" y="227"/>
                  </a:lnTo>
                  <a:lnTo>
                    <a:pt x="1134" y="227"/>
                  </a:lnTo>
                  <a:lnTo>
                    <a:pt x="1134" y="170"/>
                  </a:lnTo>
                  <a:lnTo>
                    <a:pt x="1077" y="170"/>
                  </a:lnTo>
                  <a:lnTo>
                    <a:pt x="1077" y="57"/>
                  </a:lnTo>
                  <a:lnTo>
                    <a:pt x="1020" y="57"/>
                  </a:lnTo>
                  <a:lnTo>
                    <a:pt x="1020" y="0"/>
                  </a:lnTo>
                  <a:lnTo>
                    <a:pt x="1134" y="0"/>
                  </a:lnTo>
                  <a:lnTo>
                    <a:pt x="1134" y="113"/>
                  </a:lnTo>
                  <a:lnTo>
                    <a:pt x="1247" y="113"/>
                  </a:lnTo>
                  <a:lnTo>
                    <a:pt x="1247" y="227"/>
                  </a:lnTo>
                  <a:lnTo>
                    <a:pt x="1190" y="227"/>
                  </a:lnTo>
                  <a:lnTo>
                    <a:pt x="1190" y="340"/>
                  </a:lnTo>
                  <a:lnTo>
                    <a:pt x="1247" y="340"/>
                  </a:lnTo>
                  <a:lnTo>
                    <a:pt x="1247" y="567"/>
                  </a:lnTo>
                  <a:lnTo>
                    <a:pt x="1134" y="567"/>
                  </a:lnTo>
                  <a:lnTo>
                    <a:pt x="1134" y="510"/>
                  </a:lnTo>
                  <a:lnTo>
                    <a:pt x="1020" y="510"/>
                  </a:lnTo>
                  <a:lnTo>
                    <a:pt x="1020" y="567"/>
                  </a:lnTo>
                  <a:lnTo>
                    <a:pt x="1077" y="567"/>
                  </a:lnTo>
                  <a:lnTo>
                    <a:pt x="1077" y="680"/>
                  </a:lnTo>
                  <a:lnTo>
                    <a:pt x="1134" y="680"/>
                  </a:lnTo>
                  <a:lnTo>
                    <a:pt x="1134" y="737"/>
                  </a:lnTo>
                  <a:lnTo>
                    <a:pt x="1190" y="737"/>
                  </a:lnTo>
                  <a:lnTo>
                    <a:pt x="1190" y="794"/>
                  </a:lnTo>
                  <a:lnTo>
                    <a:pt x="1247" y="794"/>
                  </a:lnTo>
                  <a:lnTo>
                    <a:pt x="1247" y="850"/>
                  </a:lnTo>
                  <a:lnTo>
                    <a:pt x="1304" y="850"/>
                  </a:lnTo>
                  <a:lnTo>
                    <a:pt x="1304" y="964"/>
                  </a:lnTo>
                  <a:lnTo>
                    <a:pt x="1247" y="96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5" name="Freeform 941">
              <a:extLst>
                <a:ext uri="{FF2B5EF4-FFF2-40B4-BE49-F238E27FC236}">
                  <a16:creationId xmlns:a16="http://schemas.microsoft.com/office/drawing/2014/main" id="{4FEA4E2F-A2FF-45F8-B275-C61F2D096664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4" y="4158"/>
              <a:ext cx="794" cy="1474"/>
            </a:xfrm>
            <a:custGeom>
              <a:avLst/>
              <a:gdLst>
                <a:gd name="T0" fmla="*/ 284 w 794"/>
                <a:gd name="T1" fmla="*/ 1474 h 1474"/>
                <a:gd name="T2" fmla="*/ 284 w 794"/>
                <a:gd name="T3" fmla="*/ 1247 h 1474"/>
                <a:gd name="T4" fmla="*/ 227 w 794"/>
                <a:gd name="T5" fmla="*/ 1247 h 1474"/>
                <a:gd name="T6" fmla="*/ 227 w 794"/>
                <a:gd name="T7" fmla="*/ 1191 h 1474"/>
                <a:gd name="T8" fmla="*/ 170 w 794"/>
                <a:gd name="T9" fmla="*/ 1191 h 1474"/>
                <a:gd name="T10" fmla="*/ 170 w 794"/>
                <a:gd name="T11" fmla="*/ 1134 h 1474"/>
                <a:gd name="T12" fmla="*/ 114 w 794"/>
                <a:gd name="T13" fmla="*/ 1134 h 1474"/>
                <a:gd name="T14" fmla="*/ 114 w 794"/>
                <a:gd name="T15" fmla="*/ 1077 h 1474"/>
                <a:gd name="T16" fmla="*/ 57 w 794"/>
                <a:gd name="T17" fmla="*/ 1077 h 1474"/>
                <a:gd name="T18" fmla="*/ 57 w 794"/>
                <a:gd name="T19" fmla="*/ 964 h 1474"/>
                <a:gd name="T20" fmla="*/ 0 w 794"/>
                <a:gd name="T21" fmla="*/ 964 h 1474"/>
                <a:gd name="T22" fmla="*/ 0 w 794"/>
                <a:gd name="T23" fmla="*/ 907 h 1474"/>
                <a:gd name="T24" fmla="*/ 114 w 794"/>
                <a:gd name="T25" fmla="*/ 907 h 1474"/>
                <a:gd name="T26" fmla="*/ 114 w 794"/>
                <a:gd name="T27" fmla="*/ 964 h 1474"/>
                <a:gd name="T28" fmla="*/ 227 w 794"/>
                <a:gd name="T29" fmla="*/ 964 h 1474"/>
                <a:gd name="T30" fmla="*/ 227 w 794"/>
                <a:gd name="T31" fmla="*/ 737 h 1474"/>
                <a:gd name="T32" fmla="*/ 170 w 794"/>
                <a:gd name="T33" fmla="*/ 737 h 1474"/>
                <a:gd name="T34" fmla="*/ 170 w 794"/>
                <a:gd name="T35" fmla="*/ 624 h 1474"/>
                <a:gd name="T36" fmla="*/ 227 w 794"/>
                <a:gd name="T37" fmla="*/ 624 h 1474"/>
                <a:gd name="T38" fmla="*/ 227 w 794"/>
                <a:gd name="T39" fmla="*/ 510 h 1474"/>
                <a:gd name="T40" fmla="*/ 114 w 794"/>
                <a:gd name="T41" fmla="*/ 510 h 1474"/>
                <a:gd name="T42" fmla="*/ 114 w 794"/>
                <a:gd name="T43" fmla="*/ 397 h 1474"/>
                <a:gd name="T44" fmla="*/ 170 w 794"/>
                <a:gd name="T45" fmla="*/ 397 h 1474"/>
                <a:gd name="T46" fmla="*/ 170 w 794"/>
                <a:gd name="T47" fmla="*/ 454 h 1474"/>
                <a:gd name="T48" fmla="*/ 227 w 794"/>
                <a:gd name="T49" fmla="*/ 454 h 1474"/>
                <a:gd name="T50" fmla="*/ 227 w 794"/>
                <a:gd name="T51" fmla="*/ 340 h 1474"/>
                <a:gd name="T52" fmla="*/ 284 w 794"/>
                <a:gd name="T53" fmla="*/ 340 h 1474"/>
                <a:gd name="T54" fmla="*/ 284 w 794"/>
                <a:gd name="T55" fmla="*/ 227 h 1474"/>
                <a:gd name="T56" fmla="*/ 114 w 794"/>
                <a:gd name="T57" fmla="*/ 227 h 1474"/>
                <a:gd name="T58" fmla="*/ 114 w 794"/>
                <a:gd name="T59" fmla="*/ 57 h 1474"/>
                <a:gd name="T60" fmla="*/ 57 w 794"/>
                <a:gd name="T61" fmla="*/ 57 h 1474"/>
                <a:gd name="T62" fmla="*/ 57 w 794"/>
                <a:gd name="T63" fmla="*/ 0 h 1474"/>
                <a:gd name="T64" fmla="*/ 170 w 794"/>
                <a:gd name="T65" fmla="*/ 0 h 1474"/>
                <a:gd name="T66" fmla="*/ 170 w 794"/>
                <a:gd name="T67" fmla="*/ 57 h 1474"/>
                <a:gd name="T68" fmla="*/ 227 w 794"/>
                <a:gd name="T69" fmla="*/ 57 h 1474"/>
                <a:gd name="T70" fmla="*/ 227 w 794"/>
                <a:gd name="T71" fmla="*/ 113 h 1474"/>
                <a:gd name="T72" fmla="*/ 284 w 794"/>
                <a:gd name="T73" fmla="*/ 113 h 1474"/>
                <a:gd name="T74" fmla="*/ 284 w 794"/>
                <a:gd name="T75" fmla="*/ 170 h 1474"/>
                <a:gd name="T76" fmla="*/ 397 w 794"/>
                <a:gd name="T77" fmla="*/ 170 h 1474"/>
                <a:gd name="T78" fmla="*/ 397 w 794"/>
                <a:gd name="T79" fmla="*/ 227 h 1474"/>
                <a:gd name="T80" fmla="*/ 567 w 794"/>
                <a:gd name="T81" fmla="*/ 227 h 1474"/>
                <a:gd name="T82" fmla="*/ 567 w 794"/>
                <a:gd name="T83" fmla="*/ 340 h 1474"/>
                <a:gd name="T84" fmla="*/ 681 w 794"/>
                <a:gd name="T85" fmla="*/ 340 h 1474"/>
                <a:gd name="T86" fmla="*/ 681 w 794"/>
                <a:gd name="T87" fmla="*/ 510 h 1474"/>
                <a:gd name="T88" fmla="*/ 737 w 794"/>
                <a:gd name="T89" fmla="*/ 510 h 1474"/>
                <a:gd name="T90" fmla="*/ 737 w 794"/>
                <a:gd name="T91" fmla="*/ 624 h 1474"/>
                <a:gd name="T92" fmla="*/ 794 w 794"/>
                <a:gd name="T93" fmla="*/ 624 h 1474"/>
                <a:gd name="T94" fmla="*/ 794 w 794"/>
                <a:gd name="T95" fmla="*/ 680 h 1474"/>
                <a:gd name="T96" fmla="*/ 737 w 794"/>
                <a:gd name="T97" fmla="*/ 680 h 1474"/>
                <a:gd name="T98" fmla="*/ 737 w 794"/>
                <a:gd name="T99" fmla="*/ 737 h 1474"/>
                <a:gd name="T100" fmla="*/ 681 w 794"/>
                <a:gd name="T101" fmla="*/ 737 h 1474"/>
                <a:gd name="T102" fmla="*/ 681 w 794"/>
                <a:gd name="T103" fmla="*/ 907 h 1474"/>
                <a:gd name="T104" fmla="*/ 624 w 794"/>
                <a:gd name="T105" fmla="*/ 907 h 1474"/>
                <a:gd name="T106" fmla="*/ 624 w 794"/>
                <a:gd name="T107" fmla="*/ 1021 h 1474"/>
                <a:gd name="T108" fmla="*/ 567 w 794"/>
                <a:gd name="T109" fmla="*/ 1021 h 1474"/>
                <a:gd name="T110" fmla="*/ 567 w 794"/>
                <a:gd name="T111" fmla="*/ 1304 h 1474"/>
                <a:gd name="T112" fmla="*/ 454 w 794"/>
                <a:gd name="T113" fmla="*/ 1304 h 1474"/>
                <a:gd name="T114" fmla="*/ 454 w 794"/>
                <a:gd name="T115" fmla="*/ 1418 h 1474"/>
                <a:gd name="T116" fmla="*/ 397 w 794"/>
                <a:gd name="T117" fmla="*/ 1418 h 1474"/>
                <a:gd name="T118" fmla="*/ 397 w 794"/>
                <a:gd name="T119" fmla="*/ 1474 h 1474"/>
                <a:gd name="T120" fmla="*/ 284 w 794"/>
                <a:gd name="T121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794" h="1474">
                  <a:moveTo>
                    <a:pt x="284" y="1474"/>
                  </a:moveTo>
                  <a:lnTo>
                    <a:pt x="284" y="1247"/>
                  </a:lnTo>
                  <a:lnTo>
                    <a:pt x="227" y="1247"/>
                  </a:lnTo>
                  <a:lnTo>
                    <a:pt x="227" y="1191"/>
                  </a:lnTo>
                  <a:lnTo>
                    <a:pt x="170" y="1191"/>
                  </a:lnTo>
                  <a:lnTo>
                    <a:pt x="170" y="1134"/>
                  </a:lnTo>
                  <a:lnTo>
                    <a:pt x="114" y="1134"/>
                  </a:lnTo>
                  <a:lnTo>
                    <a:pt x="114" y="1077"/>
                  </a:lnTo>
                  <a:lnTo>
                    <a:pt x="57" y="1077"/>
                  </a:lnTo>
                  <a:lnTo>
                    <a:pt x="57" y="964"/>
                  </a:lnTo>
                  <a:lnTo>
                    <a:pt x="0" y="964"/>
                  </a:lnTo>
                  <a:lnTo>
                    <a:pt x="0" y="907"/>
                  </a:lnTo>
                  <a:lnTo>
                    <a:pt x="114" y="907"/>
                  </a:lnTo>
                  <a:lnTo>
                    <a:pt x="114" y="964"/>
                  </a:lnTo>
                  <a:lnTo>
                    <a:pt x="227" y="964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624"/>
                  </a:lnTo>
                  <a:lnTo>
                    <a:pt x="227" y="624"/>
                  </a:lnTo>
                  <a:lnTo>
                    <a:pt x="227" y="510"/>
                  </a:lnTo>
                  <a:lnTo>
                    <a:pt x="114" y="510"/>
                  </a:lnTo>
                  <a:lnTo>
                    <a:pt x="114" y="397"/>
                  </a:lnTo>
                  <a:lnTo>
                    <a:pt x="170" y="397"/>
                  </a:lnTo>
                  <a:lnTo>
                    <a:pt x="170" y="454"/>
                  </a:lnTo>
                  <a:lnTo>
                    <a:pt x="227" y="454"/>
                  </a:lnTo>
                  <a:lnTo>
                    <a:pt x="227" y="340"/>
                  </a:lnTo>
                  <a:lnTo>
                    <a:pt x="284" y="340"/>
                  </a:lnTo>
                  <a:lnTo>
                    <a:pt x="284" y="227"/>
                  </a:lnTo>
                  <a:lnTo>
                    <a:pt x="114" y="227"/>
                  </a:lnTo>
                  <a:lnTo>
                    <a:pt x="114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113"/>
                  </a:lnTo>
                  <a:lnTo>
                    <a:pt x="284" y="113"/>
                  </a:lnTo>
                  <a:lnTo>
                    <a:pt x="284" y="170"/>
                  </a:lnTo>
                  <a:lnTo>
                    <a:pt x="397" y="170"/>
                  </a:lnTo>
                  <a:lnTo>
                    <a:pt x="397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681" y="340"/>
                  </a:lnTo>
                  <a:lnTo>
                    <a:pt x="681" y="510"/>
                  </a:lnTo>
                  <a:lnTo>
                    <a:pt x="737" y="510"/>
                  </a:lnTo>
                  <a:lnTo>
                    <a:pt x="737" y="624"/>
                  </a:lnTo>
                  <a:lnTo>
                    <a:pt x="794" y="624"/>
                  </a:lnTo>
                  <a:lnTo>
                    <a:pt x="794" y="680"/>
                  </a:lnTo>
                  <a:lnTo>
                    <a:pt x="737" y="680"/>
                  </a:lnTo>
                  <a:lnTo>
                    <a:pt x="737" y="737"/>
                  </a:lnTo>
                  <a:lnTo>
                    <a:pt x="681" y="737"/>
                  </a:lnTo>
                  <a:lnTo>
                    <a:pt x="681" y="907"/>
                  </a:lnTo>
                  <a:lnTo>
                    <a:pt x="624" y="907"/>
                  </a:lnTo>
                  <a:lnTo>
                    <a:pt x="624" y="1021"/>
                  </a:lnTo>
                  <a:lnTo>
                    <a:pt x="567" y="1021"/>
                  </a:lnTo>
                  <a:lnTo>
                    <a:pt x="567" y="1304"/>
                  </a:lnTo>
                  <a:lnTo>
                    <a:pt x="454" y="1304"/>
                  </a:lnTo>
                  <a:lnTo>
                    <a:pt x="454" y="1418"/>
                  </a:lnTo>
                  <a:lnTo>
                    <a:pt x="397" y="1418"/>
                  </a:lnTo>
                  <a:lnTo>
                    <a:pt x="397" y="1474"/>
                  </a:lnTo>
                  <a:lnTo>
                    <a:pt x="284" y="147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7" name="Freeform 943">
              <a:extLst>
                <a:ext uri="{FF2B5EF4-FFF2-40B4-BE49-F238E27FC236}">
                  <a16:creationId xmlns:a16="http://schemas.microsoft.com/office/drawing/2014/main" id="{A68BB955-C5A7-41BB-9814-D3BE5528EF74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8" y="3591"/>
              <a:ext cx="1020" cy="1474"/>
            </a:xfrm>
            <a:custGeom>
              <a:avLst/>
              <a:gdLst>
                <a:gd name="T0" fmla="*/ 907 w 1020"/>
                <a:gd name="T1" fmla="*/ 1474 h 1474"/>
                <a:gd name="T2" fmla="*/ 737 w 1020"/>
                <a:gd name="T3" fmla="*/ 1474 h 1474"/>
                <a:gd name="T4" fmla="*/ 737 w 1020"/>
                <a:gd name="T5" fmla="*/ 1418 h 1474"/>
                <a:gd name="T6" fmla="*/ 623 w 1020"/>
                <a:gd name="T7" fmla="*/ 1418 h 1474"/>
                <a:gd name="T8" fmla="*/ 623 w 1020"/>
                <a:gd name="T9" fmla="*/ 1247 h 1474"/>
                <a:gd name="T10" fmla="*/ 680 w 1020"/>
                <a:gd name="T11" fmla="*/ 1247 h 1474"/>
                <a:gd name="T12" fmla="*/ 680 w 1020"/>
                <a:gd name="T13" fmla="*/ 1191 h 1474"/>
                <a:gd name="T14" fmla="*/ 623 w 1020"/>
                <a:gd name="T15" fmla="*/ 1191 h 1474"/>
                <a:gd name="T16" fmla="*/ 623 w 1020"/>
                <a:gd name="T17" fmla="*/ 1077 h 1474"/>
                <a:gd name="T18" fmla="*/ 567 w 1020"/>
                <a:gd name="T19" fmla="*/ 1077 h 1474"/>
                <a:gd name="T20" fmla="*/ 567 w 1020"/>
                <a:gd name="T21" fmla="*/ 907 h 1474"/>
                <a:gd name="T22" fmla="*/ 453 w 1020"/>
                <a:gd name="T23" fmla="*/ 907 h 1474"/>
                <a:gd name="T24" fmla="*/ 453 w 1020"/>
                <a:gd name="T25" fmla="*/ 794 h 1474"/>
                <a:gd name="T26" fmla="*/ 283 w 1020"/>
                <a:gd name="T27" fmla="*/ 794 h 1474"/>
                <a:gd name="T28" fmla="*/ 283 w 1020"/>
                <a:gd name="T29" fmla="*/ 737 h 1474"/>
                <a:gd name="T30" fmla="*/ 170 w 1020"/>
                <a:gd name="T31" fmla="*/ 737 h 1474"/>
                <a:gd name="T32" fmla="*/ 170 w 1020"/>
                <a:gd name="T33" fmla="*/ 680 h 1474"/>
                <a:gd name="T34" fmla="*/ 113 w 1020"/>
                <a:gd name="T35" fmla="*/ 680 h 1474"/>
                <a:gd name="T36" fmla="*/ 113 w 1020"/>
                <a:gd name="T37" fmla="*/ 624 h 1474"/>
                <a:gd name="T38" fmla="*/ 56 w 1020"/>
                <a:gd name="T39" fmla="*/ 624 h 1474"/>
                <a:gd name="T40" fmla="*/ 56 w 1020"/>
                <a:gd name="T41" fmla="*/ 567 h 1474"/>
                <a:gd name="T42" fmla="*/ 0 w 1020"/>
                <a:gd name="T43" fmla="*/ 567 h 1474"/>
                <a:gd name="T44" fmla="*/ 0 w 1020"/>
                <a:gd name="T45" fmla="*/ 510 h 1474"/>
                <a:gd name="T46" fmla="*/ 113 w 1020"/>
                <a:gd name="T47" fmla="*/ 510 h 1474"/>
                <a:gd name="T48" fmla="*/ 113 w 1020"/>
                <a:gd name="T49" fmla="*/ 567 h 1474"/>
                <a:gd name="T50" fmla="*/ 170 w 1020"/>
                <a:gd name="T51" fmla="*/ 567 h 1474"/>
                <a:gd name="T52" fmla="*/ 170 w 1020"/>
                <a:gd name="T53" fmla="*/ 624 h 1474"/>
                <a:gd name="T54" fmla="*/ 227 w 1020"/>
                <a:gd name="T55" fmla="*/ 624 h 1474"/>
                <a:gd name="T56" fmla="*/ 227 w 1020"/>
                <a:gd name="T57" fmla="*/ 680 h 1474"/>
                <a:gd name="T58" fmla="*/ 340 w 1020"/>
                <a:gd name="T59" fmla="*/ 680 h 1474"/>
                <a:gd name="T60" fmla="*/ 340 w 1020"/>
                <a:gd name="T61" fmla="*/ 624 h 1474"/>
                <a:gd name="T62" fmla="*/ 453 w 1020"/>
                <a:gd name="T63" fmla="*/ 624 h 1474"/>
                <a:gd name="T64" fmla="*/ 453 w 1020"/>
                <a:gd name="T65" fmla="*/ 737 h 1474"/>
                <a:gd name="T66" fmla="*/ 567 w 1020"/>
                <a:gd name="T67" fmla="*/ 737 h 1474"/>
                <a:gd name="T68" fmla="*/ 567 w 1020"/>
                <a:gd name="T69" fmla="*/ 624 h 1474"/>
                <a:gd name="T70" fmla="*/ 623 w 1020"/>
                <a:gd name="T71" fmla="*/ 624 h 1474"/>
                <a:gd name="T72" fmla="*/ 623 w 1020"/>
                <a:gd name="T73" fmla="*/ 567 h 1474"/>
                <a:gd name="T74" fmla="*/ 680 w 1020"/>
                <a:gd name="T75" fmla="*/ 567 h 1474"/>
                <a:gd name="T76" fmla="*/ 680 w 1020"/>
                <a:gd name="T77" fmla="*/ 624 h 1474"/>
                <a:gd name="T78" fmla="*/ 794 w 1020"/>
                <a:gd name="T79" fmla="*/ 624 h 1474"/>
                <a:gd name="T80" fmla="*/ 794 w 1020"/>
                <a:gd name="T81" fmla="*/ 510 h 1474"/>
                <a:gd name="T82" fmla="*/ 737 w 1020"/>
                <a:gd name="T83" fmla="*/ 510 h 1474"/>
                <a:gd name="T84" fmla="*/ 737 w 1020"/>
                <a:gd name="T85" fmla="*/ 454 h 1474"/>
                <a:gd name="T86" fmla="*/ 680 w 1020"/>
                <a:gd name="T87" fmla="*/ 454 h 1474"/>
                <a:gd name="T88" fmla="*/ 680 w 1020"/>
                <a:gd name="T89" fmla="*/ 340 h 1474"/>
                <a:gd name="T90" fmla="*/ 737 w 1020"/>
                <a:gd name="T91" fmla="*/ 340 h 1474"/>
                <a:gd name="T92" fmla="*/ 737 w 1020"/>
                <a:gd name="T93" fmla="*/ 170 h 1474"/>
                <a:gd name="T94" fmla="*/ 623 w 1020"/>
                <a:gd name="T95" fmla="*/ 170 h 1474"/>
                <a:gd name="T96" fmla="*/ 623 w 1020"/>
                <a:gd name="T97" fmla="*/ 0 h 1474"/>
                <a:gd name="T98" fmla="*/ 964 w 1020"/>
                <a:gd name="T99" fmla="*/ 0 h 1474"/>
                <a:gd name="T100" fmla="*/ 964 w 1020"/>
                <a:gd name="T101" fmla="*/ 397 h 1474"/>
                <a:gd name="T102" fmla="*/ 907 w 1020"/>
                <a:gd name="T103" fmla="*/ 397 h 1474"/>
                <a:gd name="T104" fmla="*/ 907 w 1020"/>
                <a:gd name="T105" fmla="*/ 851 h 1474"/>
                <a:gd name="T106" fmla="*/ 1020 w 1020"/>
                <a:gd name="T107" fmla="*/ 851 h 1474"/>
                <a:gd name="T108" fmla="*/ 1020 w 1020"/>
                <a:gd name="T109" fmla="*/ 1304 h 1474"/>
                <a:gd name="T110" fmla="*/ 964 w 1020"/>
                <a:gd name="T111" fmla="*/ 1304 h 1474"/>
                <a:gd name="T112" fmla="*/ 964 w 1020"/>
                <a:gd name="T113" fmla="*/ 1418 h 1474"/>
                <a:gd name="T114" fmla="*/ 907 w 1020"/>
                <a:gd name="T115" fmla="*/ 1418 h 1474"/>
                <a:gd name="T116" fmla="*/ 907 w 1020"/>
                <a:gd name="T117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020" h="1474">
                  <a:moveTo>
                    <a:pt x="907" y="1474"/>
                  </a:moveTo>
                  <a:lnTo>
                    <a:pt x="737" y="1474"/>
                  </a:lnTo>
                  <a:lnTo>
                    <a:pt x="737" y="1418"/>
                  </a:lnTo>
                  <a:lnTo>
                    <a:pt x="623" y="1418"/>
                  </a:lnTo>
                  <a:lnTo>
                    <a:pt x="623" y="1247"/>
                  </a:lnTo>
                  <a:lnTo>
                    <a:pt x="680" y="1247"/>
                  </a:lnTo>
                  <a:lnTo>
                    <a:pt x="680" y="1191"/>
                  </a:lnTo>
                  <a:lnTo>
                    <a:pt x="623" y="1191"/>
                  </a:lnTo>
                  <a:lnTo>
                    <a:pt x="623" y="1077"/>
                  </a:lnTo>
                  <a:lnTo>
                    <a:pt x="567" y="1077"/>
                  </a:lnTo>
                  <a:lnTo>
                    <a:pt x="567" y="907"/>
                  </a:lnTo>
                  <a:lnTo>
                    <a:pt x="453" y="907"/>
                  </a:lnTo>
                  <a:lnTo>
                    <a:pt x="453" y="794"/>
                  </a:lnTo>
                  <a:lnTo>
                    <a:pt x="283" y="794"/>
                  </a:lnTo>
                  <a:lnTo>
                    <a:pt x="283" y="737"/>
                  </a:lnTo>
                  <a:lnTo>
                    <a:pt x="170" y="737"/>
                  </a:lnTo>
                  <a:lnTo>
                    <a:pt x="170" y="680"/>
                  </a:lnTo>
                  <a:lnTo>
                    <a:pt x="113" y="680"/>
                  </a:lnTo>
                  <a:lnTo>
                    <a:pt x="113" y="624"/>
                  </a:lnTo>
                  <a:lnTo>
                    <a:pt x="56" y="624"/>
                  </a:lnTo>
                  <a:lnTo>
                    <a:pt x="56" y="567"/>
                  </a:lnTo>
                  <a:lnTo>
                    <a:pt x="0" y="567"/>
                  </a:lnTo>
                  <a:lnTo>
                    <a:pt x="0" y="510"/>
                  </a:lnTo>
                  <a:lnTo>
                    <a:pt x="113" y="510"/>
                  </a:lnTo>
                  <a:lnTo>
                    <a:pt x="113" y="567"/>
                  </a:lnTo>
                  <a:lnTo>
                    <a:pt x="170" y="567"/>
                  </a:lnTo>
                  <a:lnTo>
                    <a:pt x="170" y="624"/>
                  </a:lnTo>
                  <a:lnTo>
                    <a:pt x="227" y="624"/>
                  </a:lnTo>
                  <a:lnTo>
                    <a:pt x="227" y="680"/>
                  </a:lnTo>
                  <a:lnTo>
                    <a:pt x="340" y="680"/>
                  </a:lnTo>
                  <a:lnTo>
                    <a:pt x="340" y="624"/>
                  </a:lnTo>
                  <a:lnTo>
                    <a:pt x="453" y="624"/>
                  </a:lnTo>
                  <a:lnTo>
                    <a:pt x="453" y="737"/>
                  </a:lnTo>
                  <a:lnTo>
                    <a:pt x="567" y="737"/>
                  </a:lnTo>
                  <a:lnTo>
                    <a:pt x="567" y="624"/>
                  </a:lnTo>
                  <a:lnTo>
                    <a:pt x="623" y="624"/>
                  </a:lnTo>
                  <a:lnTo>
                    <a:pt x="623" y="567"/>
                  </a:lnTo>
                  <a:lnTo>
                    <a:pt x="680" y="567"/>
                  </a:lnTo>
                  <a:lnTo>
                    <a:pt x="680" y="624"/>
                  </a:lnTo>
                  <a:lnTo>
                    <a:pt x="794" y="624"/>
                  </a:lnTo>
                  <a:lnTo>
                    <a:pt x="794" y="510"/>
                  </a:lnTo>
                  <a:lnTo>
                    <a:pt x="737" y="510"/>
                  </a:lnTo>
                  <a:lnTo>
                    <a:pt x="737" y="454"/>
                  </a:lnTo>
                  <a:lnTo>
                    <a:pt x="680" y="454"/>
                  </a:lnTo>
                  <a:lnTo>
                    <a:pt x="680" y="340"/>
                  </a:lnTo>
                  <a:lnTo>
                    <a:pt x="737" y="340"/>
                  </a:lnTo>
                  <a:lnTo>
                    <a:pt x="737" y="170"/>
                  </a:lnTo>
                  <a:lnTo>
                    <a:pt x="623" y="170"/>
                  </a:lnTo>
                  <a:lnTo>
                    <a:pt x="623" y="0"/>
                  </a:lnTo>
                  <a:lnTo>
                    <a:pt x="964" y="0"/>
                  </a:lnTo>
                  <a:lnTo>
                    <a:pt x="964" y="397"/>
                  </a:lnTo>
                  <a:lnTo>
                    <a:pt x="907" y="397"/>
                  </a:lnTo>
                  <a:lnTo>
                    <a:pt x="907" y="851"/>
                  </a:lnTo>
                  <a:lnTo>
                    <a:pt x="1020" y="851"/>
                  </a:lnTo>
                  <a:lnTo>
                    <a:pt x="1020" y="1304"/>
                  </a:lnTo>
                  <a:lnTo>
                    <a:pt x="964" y="1304"/>
                  </a:lnTo>
                  <a:lnTo>
                    <a:pt x="964" y="1418"/>
                  </a:lnTo>
                  <a:lnTo>
                    <a:pt x="907" y="1418"/>
                  </a:lnTo>
                  <a:lnTo>
                    <a:pt x="907" y="147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8" name="Freeform 944">
              <a:extLst>
                <a:ext uri="{FF2B5EF4-FFF2-40B4-BE49-F238E27FC236}">
                  <a16:creationId xmlns:a16="http://schemas.microsoft.com/office/drawing/2014/main" id="{95E2CEF1-F898-4234-893B-6CC2C5EFE2A7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3364"/>
              <a:ext cx="1078" cy="1474"/>
            </a:xfrm>
            <a:custGeom>
              <a:avLst/>
              <a:gdLst>
                <a:gd name="T0" fmla="*/ 340 w 1078"/>
                <a:gd name="T1" fmla="*/ 1474 h 1474"/>
                <a:gd name="T2" fmla="*/ 340 w 1078"/>
                <a:gd name="T3" fmla="*/ 1078 h 1474"/>
                <a:gd name="T4" fmla="*/ 227 w 1078"/>
                <a:gd name="T5" fmla="*/ 1078 h 1474"/>
                <a:gd name="T6" fmla="*/ 227 w 1078"/>
                <a:gd name="T7" fmla="*/ 624 h 1474"/>
                <a:gd name="T8" fmla="*/ 284 w 1078"/>
                <a:gd name="T9" fmla="*/ 624 h 1474"/>
                <a:gd name="T10" fmla="*/ 284 w 1078"/>
                <a:gd name="T11" fmla="*/ 227 h 1474"/>
                <a:gd name="T12" fmla="*/ 0 w 1078"/>
                <a:gd name="T13" fmla="*/ 227 h 1474"/>
                <a:gd name="T14" fmla="*/ 0 w 1078"/>
                <a:gd name="T15" fmla="*/ 170 h 1474"/>
                <a:gd name="T16" fmla="*/ 114 w 1078"/>
                <a:gd name="T17" fmla="*/ 170 h 1474"/>
                <a:gd name="T18" fmla="*/ 114 w 1078"/>
                <a:gd name="T19" fmla="*/ 114 h 1474"/>
                <a:gd name="T20" fmla="*/ 170 w 1078"/>
                <a:gd name="T21" fmla="*/ 114 h 1474"/>
                <a:gd name="T22" fmla="*/ 170 w 1078"/>
                <a:gd name="T23" fmla="*/ 57 h 1474"/>
                <a:gd name="T24" fmla="*/ 227 w 1078"/>
                <a:gd name="T25" fmla="*/ 57 h 1474"/>
                <a:gd name="T26" fmla="*/ 227 w 1078"/>
                <a:gd name="T27" fmla="*/ 0 h 1474"/>
                <a:gd name="T28" fmla="*/ 340 w 1078"/>
                <a:gd name="T29" fmla="*/ 0 h 1474"/>
                <a:gd name="T30" fmla="*/ 340 w 1078"/>
                <a:gd name="T31" fmla="*/ 57 h 1474"/>
                <a:gd name="T32" fmla="*/ 397 w 1078"/>
                <a:gd name="T33" fmla="*/ 57 h 1474"/>
                <a:gd name="T34" fmla="*/ 397 w 1078"/>
                <a:gd name="T35" fmla="*/ 340 h 1474"/>
                <a:gd name="T36" fmla="*/ 454 w 1078"/>
                <a:gd name="T37" fmla="*/ 340 h 1474"/>
                <a:gd name="T38" fmla="*/ 454 w 1078"/>
                <a:gd name="T39" fmla="*/ 454 h 1474"/>
                <a:gd name="T40" fmla="*/ 340 w 1078"/>
                <a:gd name="T41" fmla="*/ 454 h 1474"/>
                <a:gd name="T42" fmla="*/ 340 w 1078"/>
                <a:gd name="T43" fmla="*/ 567 h 1474"/>
                <a:gd name="T44" fmla="*/ 454 w 1078"/>
                <a:gd name="T45" fmla="*/ 567 h 1474"/>
                <a:gd name="T46" fmla="*/ 454 w 1078"/>
                <a:gd name="T47" fmla="*/ 624 h 1474"/>
                <a:gd name="T48" fmla="*/ 510 w 1078"/>
                <a:gd name="T49" fmla="*/ 624 h 1474"/>
                <a:gd name="T50" fmla="*/ 510 w 1078"/>
                <a:gd name="T51" fmla="*/ 567 h 1474"/>
                <a:gd name="T52" fmla="*/ 567 w 1078"/>
                <a:gd name="T53" fmla="*/ 567 h 1474"/>
                <a:gd name="T54" fmla="*/ 567 w 1078"/>
                <a:gd name="T55" fmla="*/ 340 h 1474"/>
                <a:gd name="T56" fmla="*/ 624 w 1078"/>
                <a:gd name="T57" fmla="*/ 340 h 1474"/>
                <a:gd name="T58" fmla="*/ 624 w 1078"/>
                <a:gd name="T59" fmla="*/ 284 h 1474"/>
                <a:gd name="T60" fmla="*/ 681 w 1078"/>
                <a:gd name="T61" fmla="*/ 284 h 1474"/>
                <a:gd name="T62" fmla="*/ 681 w 1078"/>
                <a:gd name="T63" fmla="*/ 227 h 1474"/>
                <a:gd name="T64" fmla="*/ 624 w 1078"/>
                <a:gd name="T65" fmla="*/ 227 h 1474"/>
                <a:gd name="T66" fmla="*/ 624 w 1078"/>
                <a:gd name="T67" fmla="*/ 114 h 1474"/>
                <a:gd name="T68" fmla="*/ 681 w 1078"/>
                <a:gd name="T69" fmla="*/ 114 h 1474"/>
                <a:gd name="T70" fmla="*/ 681 w 1078"/>
                <a:gd name="T71" fmla="*/ 0 h 1474"/>
                <a:gd name="T72" fmla="*/ 794 w 1078"/>
                <a:gd name="T73" fmla="*/ 0 h 1474"/>
                <a:gd name="T74" fmla="*/ 794 w 1078"/>
                <a:gd name="T75" fmla="*/ 114 h 1474"/>
                <a:gd name="T76" fmla="*/ 851 w 1078"/>
                <a:gd name="T77" fmla="*/ 114 h 1474"/>
                <a:gd name="T78" fmla="*/ 851 w 1078"/>
                <a:gd name="T79" fmla="*/ 284 h 1474"/>
                <a:gd name="T80" fmla="*/ 907 w 1078"/>
                <a:gd name="T81" fmla="*/ 284 h 1474"/>
                <a:gd name="T82" fmla="*/ 907 w 1078"/>
                <a:gd name="T83" fmla="*/ 340 h 1474"/>
                <a:gd name="T84" fmla="*/ 964 w 1078"/>
                <a:gd name="T85" fmla="*/ 340 h 1474"/>
                <a:gd name="T86" fmla="*/ 964 w 1078"/>
                <a:gd name="T87" fmla="*/ 511 h 1474"/>
                <a:gd name="T88" fmla="*/ 907 w 1078"/>
                <a:gd name="T89" fmla="*/ 511 h 1474"/>
                <a:gd name="T90" fmla="*/ 907 w 1078"/>
                <a:gd name="T91" fmla="*/ 624 h 1474"/>
                <a:gd name="T92" fmla="*/ 964 w 1078"/>
                <a:gd name="T93" fmla="*/ 624 h 1474"/>
                <a:gd name="T94" fmla="*/ 964 w 1078"/>
                <a:gd name="T95" fmla="*/ 737 h 1474"/>
                <a:gd name="T96" fmla="*/ 1021 w 1078"/>
                <a:gd name="T97" fmla="*/ 737 h 1474"/>
                <a:gd name="T98" fmla="*/ 1021 w 1078"/>
                <a:gd name="T99" fmla="*/ 907 h 1474"/>
                <a:gd name="T100" fmla="*/ 1078 w 1078"/>
                <a:gd name="T101" fmla="*/ 907 h 1474"/>
                <a:gd name="T102" fmla="*/ 1078 w 1078"/>
                <a:gd name="T103" fmla="*/ 1248 h 1474"/>
                <a:gd name="T104" fmla="*/ 1021 w 1078"/>
                <a:gd name="T105" fmla="*/ 1248 h 1474"/>
                <a:gd name="T106" fmla="*/ 1021 w 1078"/>
                <a:gd name="T107" fmla="*/ 1191 h 1474"/>
                <a:gd name="T108" fmla="*/ 737 w 1078"/>
                <a:gd name="T109" fmla="*/ 1191 h 1474"/>
                <a:gd name="T110" fmla="*/ 738 w 1078"/>
                <a:gd name="T111" fmla="*/ 1474 h 1474"/>
                <a:gd name="T112" fmla="*/ 681 w 1078"/>
                <a:gd name="T113" fmla="*/ 1474 h 1474"/>
                <a:gd name="T114" fmla="*/ 681 w 1078"/>
                <a:gd name="T115" fmla="*/ 1418 h 1474"/>
                <a:gd name="T116" fmla="*/ 567 w 1078"/>
                <a:gd name="T117" fmla="*/ 1418 h 1474"/>
                <a:gd name="T118" fmla="*/ 567 w 1078"/>
                <a:gd name="T119" fmla="*/ 1474 h 1474"/>
                <a:gd name="T120" fmla="*/ 340 w 1078"/>
                <a:gd name="T121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078" h="1474">
                  <a:moveTo>
                    <a:pt x="340" y="1474"/>
                  </a:moveTo>
                  <a:lnTo>
                    <a:pt x="340" y="1078"/>
                  </a:lnTo>
                  <a:lnTo>
                    <a:pt x="227" y="1078"/>
                  </a:lnTo>
                  <a:lnTo>
                    <a:pt x="227" y="624"/>
                  </a:lnTo>
                  <a:lnTo>
                    <a:pt x="284" y="624"/>
                  </a:lnTo>
                  <a:lnTo>
                    <a:pt x="284" y="227"/>
                  </a:lnTo>
                  <a:lnTo>
                    <a:pt x="0" y="227"/>
                  </a:lnTo>
                  <a:lnTo>
                    <a:pt x="0" y="170"/>
                  </a:lnTo>
                  <a:lnTo>
                    <a:pt x="114" y="170"/>
                  </a:lnTo>
                  <a:lnTo>
                    <a:pt x="114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397" y="57"/>
                  </a:lnTo>
                  <a:lnTo>
                    <a:pt x="397" y="340"/>
                  </a:lnTo>
                  <a:lnTo>
                    <a:pt x="454" y="340"/>
                  </a:lnTo>
                  <a:lnTo>
                    <a:pt x="454" y="454"/>
                  </a:lnTo>
                  <a:lnTo>
                    <a:pt x="340" y="454"/>
                  </a:lnTo>
                  <a:lnTo>
                    <a:pt x="340" y="567"/>
                  </a:lnTo>
                  <a:lnTo>
                    <a:pt x="454" y="567"/>
                  </a:lnTo>
                  <a:lnTo>
                    <a:pt x="454" y="624"/>
                  </a:lnTo>
                  <a:lnTo>
                    <a:pt x="510" y="624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340"/>
                  </a:lnTo>
                  <a:lnTo>
                    <a:pt x="624" y="340"/>
                  </a:lnTo>
                  <a:lnTo>
                    <a:pt x="624" y="284"/>
                  </a:lnTo>
                  <a:lnTo>
                    <a:pt x="681" y="284"/>
                  </a:lnTo>
                  <a:lnTo>
                    <a:pt x="681" y="227"/>
                  </a:lnTo>
                  <a:lnTo>
                    <a:pt x="624" y="227"/>
                  </a:lnTo>
                  <a:lnTo>
                    <a:pt x="624" y="114"/>
                  </a:lnTo>
                  <a:lnTo>
                    <a:pt x="681" y="114"/>
                  </a:lnTo>
                  <a:lnTo>
                    <a:pt x="681" y="0"/>
                  </a:lnTo>
                  <a:lnTo>
                    <a:pt x="794" y="0"/>
                  </a:lnTo>
                  <a:lnTo>
                    <a:pt x="794" y="114"/>
                  </a:lnTo>
                  <a:lnTo>
                    <a:pt x="851" y="114"/>
                  </a:lnTo>
                  <a:lnTo>
                    <a:pt x="851" y="284"/>
                  </a:lnTo>
                  <a:lnTo>
                    <a:pt x="907" y="284"/>
                  </a:lnTo>
                  <a:lnTo>
                    <a:pt x="907" y="340"/>
                  </a:lnTo>
                  <a:lnTo>
                    <a:pt x="964" y="340"/>
                  </a:lnTo>
                  <a:lnTo>
                    <a:pt x="964" y="511"/>
                  </a:lnTo>
                  <a:lnTo>
                    <a:pt x="907" y="511"/>
                  </a:lnTo>
                  <a:lnTo>
                    <a:pt x="907" y="624"/>
                  </a:lnTo>
                  <a:lnTo>
                    <a:pt x="964" y="624"/>
                  </a:lnTo>
                  <a:lnTo>
                    <a:pt x="964" y="737"/>
                  </a:lnTo>
                  <a:lnTo>
                    <a:pt x="1021" y="737"/>
                  </a:lnTo>
                  <a:lnTo>
                    <a:pt x="1021" y="907"/>
                  </a:lnTo>
                  <a:lnTo>
                    <a:pt x="1078" y="907"/>
                  </a:lnTo>
                  <a:lnTo>
                    <a:pt x="1078" y="1248"/>
                  </a:lnTo>
                  <a:lnTo>
                    <a:pt x="1021" y="1248"/>
                  </a:lnTo>
                  <a:lnTo>
                    <a:pt x="1021" y="1191"/>
                  </a:lnTo>
                  <a:lnTo>
                    <a:pt x="737" y="1191"/>
                  </a:lnTo>
                  <a:lnTo>
                    <a:pt x="738" y="1474"/>
                  </a:lnTo>
                  <a:lnTo>
                    <a:pt x="681" y="1474"/>
                  </a:lnTo>
                  <a:lnTo>
                    <a:pt x="681" y="1418"/>
                  </a:lnTo>
                  <a:lnTo>
                    <a:pt x="567" y="1418"/>
                  </a:lnTo>
                  <a:lnTo>
                    <a:pt x="567" y="1474"/>
                  </a:lnTo>
                  <a:lnTo>
                    <a:pt x="340" y="147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2210" name="Group 946">
            <a:extLst>
              <a:ext uri="{FF2B5EF4-FFF2-40B4-BE49-F238E27FC236}">
                <a16:creationId xmlns:a16="http://schemas.microsoft.com/office/drawing/2014/main" id="{85DFFEC9-2A89-43B6-A3F4-754722E70DFC}"/>
              </a:ext>
            </a:extLst>
          </p:cNvPr>
          <p:cNvGrpSpPr>
            <a:grpSpLocks/>
          </p:cNvGrpSpPr>
          <p:nvPr/>
        </p:nvGrpSpPr>
        <p:grpSpPr bwMode="auto">
          <a:xfrm>
            <a:off x="7165975" y="614363"/>
            <a:ext cx="774700" cy="193675"/>
            <a:chOff x="1905" y="925"/>
            <a:chExt cx="488" cy="122"/>
          </a:xfrm>
        </p:grpSpPr>
        <p:sp>
          <p:nvSpPr>
            <p:cNvPr id="12211" name="WordArt 947">
              <a:extLst>
                <a:ext uri="{FF2B5EF4-FFF2-40B4-BE49-F238E27FC236}">
                  <a16:creationId xmlns:a16="http://schemas.microsoft.com/office/drawing/2014/main" id="{7ABB8A2B-D2A7-4435-877D-09A2DF7735A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5" y="92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  <p:sp>
          <p:nvSpPr>
            <p:cNvPr id="12212" name="WordArt 948">
              <a:extLst>
                <a:ext uri="{FF2B5EF4-FFF2-40B4-BE49-F238E27FC236}">
                  <a16:creationId xmlns:a16="http://schemas.microsoft.com/office/drawing/2014/main" id="{260D4031-978C-425B-8C28-136940BBC07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6" y="92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</p:grpSp>
      <p:grpSp>
        <p:nvGrpSpPr>
          <p:cNvPr id="12213" name="Group 949">
            <a:extLst>
              <a:ext uri="{FF2B5EF4-FFF2-40B4-BE49-F238E27FC236}">
                <a16:creationId xmlns:a16="http://schemas.microsoft.com/office/drawing/2014/main" id="{52DE4ABC-31F7-4E48-99C9-4ADDDA1D28E2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2446338"/>
            <a:ext cx="577850" cy="193675"/>
            <a:chOff x="573" y="925"/>
            <a:chExt cx="364" cy="122"/>
          </a:xfrm>
        </p:grpSpPr>
        <p:sp>
          <p:nvSpPr>
            <p:cNvPr id="12214" name="WordArt 950">
              <a:extLst>
                <a:ext uri="{FF2B5EF4-FFF2-40B4-BE49-F238E27FC236}">
                  <a16:creationId xmlns:a16="http://schemas.microsoft.com/office/drawing/2014/main" id="{D2BF2C67-491D-4F4C-8B8E-97AA877E66B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3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  <p:sp>
          <p:nvSpPr>
            <p:cNvPr id="12215" name="WordArt 951">
              <a:extLst>
                <a:ext uri="{FF2B5EF4-FFF2-40B4-BE49-F238E27FC236}">
                  <a16:creationId xmlns:a16="http://schemas.microsoft.com/office/drawing/2014/main" id="{EC91E27E-9B3C-42C0-8C95-8D0EB3C9AED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4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</p:grpSp>
      <p:grpSp>
        <p:nvGrpSpPr>
          <p:cNvPr id="12216" name="Group 952">
            <a:extLst>
              <a:ext uri="{FF2B5EF4-FFF2-40B4-BE49-F238E27FC236}">
                <a16:creationId xmlns:a16="http://schemas.microsoft.com/office/drawing/2014/main" id="{977A7C52-5D39-45C0-9029-387CB1DA44AF}"/>
              </a:ext>
            </a:extLst>
          </p:cNvPr>
          <p:cNvGrpSpPr>
            <a:grpSpLocks/>
          </p:cNvGrpSpPr>
          <p:nvPr/>
        </p:nvGrpSpPr>
        <p:grpSpPr bwMode="auto">
          <a:xfrm>
            <a:off x="7931150" y="2220913"/>
            <a:ext cx="774700" cy="193675"/>
            <a:chOff x="1933" y="1116"/>
            <a:chExt cx="488" cy="122"/>
          </a:xfrm>
        </p:grpSpPr>
        <p:sp>
          <p:nvSpPr>
            <p:cNvPr id="12217" name="WordArt 953">
              <a:extLst>
                <a:ext uri="{FF2B5EF4-FFF2-40B4-BE49-F238E27FC236}">
                  <a16:creationId xmlns:a16="http://schemas.microsoft.com/office/drawing/2014/main" id="{F2F49285-DE65-43F3-9E3F-736F117BA80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116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  <p:sp>
          <p:nvSpPr>
            <p:cNvPr id="12218" name="WordArt 954">
              <a:extLst>
                <a:ext uri="{FF2B5EF4-FFF2-40B4-BE49-F238E27FC236}">
                  <a16:creationId xmlns:a16="http://schemas.microsoft.com/office/drawing/2014/main" id="{18D0CA67-CBC5-4505-9466-0D74C71E5CA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117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</p:grpSp>
      <p:grpSp>
        <p:nvGrpSpPr>
          <p:cNvPr id="12219" name="Group 955">
            <a:extLst>
              <a:ext uri="{FF2B5EF4-FFF2-40B4-BE49-F238E27FC236}">
                <a16:creationId xmlns:a16="http://schemas.microsoft.com/office/drawing/2014/main" id="{8835820C-2F1A-401C-91FA-27A5B9E85364}"/>
              </a:ext>
            </a:extLst>
          </p:cNvPr>
          <p:cNvGrpSpPr>
            <a:grpSpLocks/>
          </p:cNvGrpSpPr>
          <p:nvPr/>
        </p:nvGrpSpPr>
        <p:grpSpPr bwMode="auto">
          <a:xfrm>
            <a:off x="6896100" y="5295900"/>
            <a:ext cx="774700" cy="193675"/>
            <a:chOff x="1933" y="1464"/>
            <a:chExt cx="488" cy="122"/>
          </a:xfrm>
        </p:grpSpPr>
        <p:sp>
          <p:nvSpPr>
            <p:cNvPr id="12220" name="WordArt 956">
              <a:extLst>
                <a:ext uri="{FF2B5EF4-FFF2-40B4-BE49-F238E27FC236}">
                  <a16:creationId xmlns:a16="http://schemas.microsoft.com/office/drawing/2014/main" id="{6E2AB179-977B-48D1-B807-B516AA8C608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464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  <p:sp>
          <p:nvSpPr>
            <p:cNvPr id="12221" name="WordArt 957">
              <a:extLst>
                <a:ext uri="{FF2B5EF4-FFF2-40B4-BE49-F238E27FC236}">
                  <a16:creationId xmlns:a16="http://schemas.microsoft.com/office/drawing/2014/main" id="{E3B92A59-9AD7-4720-9AE7-D1E8EB63D06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465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</p:grpSp>
      <p:grpSp>
        <p:nvGrpSpPr>
          <p:cNvPr id="12222" name="Group 958">
            <a:extLst>
              <a:ext uri="{FF2B5EF4-FFF2-40B4-BE49-F238E27FC236}">
                <a16:creationId xmlns:a16="http://schemas.microsoft.com/office/drawing/2014/main" id="{3658825A-5973-4799-AB83-FA0DE53774CB}"/>
              </a:ext>
            </a:extLst>
          </p:cNvPr>
          <p:cNvGrpSpPr>
            <a:grpSpLocks/>
          </p:cNvGrpSpPr>
          <p:nvPr/>
        </p:nvGrpSpPr>
        <p:grpSpPr bwMode="auto">
          <a:xfrm>
            <a:off x="2170113" y="8928100"/>
            <a:ext cx="774700" cy="193675"/>
            <a:chOff x="1961" y="1655"/>
            <a:chExt cx="488" cy="122"/>
          </a:xfrm>
        </p:grpSpPr>
        <p:sp>
          <p:nvSpPr>
            <p:cNvPr id="12223" name="WordArt 959">
              <a:extLst>
                <a:ext uri="{FF2B5EF4-FFF2-40B4-BE49-F238E27FC236}">
                  <a16:creationId xmlns:a16="http://schemas.microsoft.com/office/drawing/2014/main" id="{8C391F5D-DE9F-4112-956A-262A26EE441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1" y="165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  <p:sp>
          <p:nvSpPr>
            <p:cNvPr id="12224" name="WordArt 960">
              <a:extLst>
                <a:ext uri="{FF2B5EF4-FFF2-40B4-BE49-F238E27FC236}">
                  <a16:creationId xmlns:a16="http://schemas.microsoft.com/office/drawing/2014/main" id="{AFBB6E63-67B2-47A2-8E1D-7741C6527FD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2" y="165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</p:grpSp>
      <p:grpSp>
        <p:nvGrpSpPr>
          <p:cNvPr id="12225" name="Group 961">
            <a:extLst>
              <a:ext uri="{FF2B5EF4-FFF2-40B4-BE49-F238E27FC236}">
                <a16:creationId xmlns:a16="http://schemas.microsoft.com/office/drawing/2014/main" id="{5F5AD0F8-C4CD-4A78-96C0-B7E717B5CE21}"/>
              </a:ext>
            </a:extLst>
          </p:cNvPr>
          <p:cNvGrpSpPr>
            <a:grpSpLocks/>
          </p:cNvGrpSpPr>
          <p:nvPr/>
        </p:nvGrpSpPr>
        <p:grpSpPr bwMode="auto">
          <a:xfrm>
            <a:off x="5995988" y="6691313"/>
            <a:ext cx="577850" cy="193675"/>
            <a:chOff x="1055" y="925"/>
            <a:chExt cx="364" cy="122"/>
          </a:xfrm>
        </p:grpSpPr>
        <p:sp>
          <p:nvSpPr>
            <p:cNvPr id="12226" name="WordArt 962">
              <a:extLst>
                <a:ext uri="{FF2B5EF4-FFF2-40B4-BE49-F238E27FC236}">
                  <a16:creationId xmlns:a16="http://schemas.microsoft.com/office/drawing/2014/main" id="{4C0A9C2B-8145-4F5D-B14C-AD94CD7B40B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5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  <p:sp>
          <p:nvSpPr>
            <p:cNvPr id="12227" name="WordArt 963">
              <a:extLst>
                <a:ext uri="{FF2B5EF4-FFF2-40B4-BE49-F238E27FC236}">
                  <a16:creationId xmlns:a16="http://schemas.microsoft.com/office/drawing/2014/main" id="{E0D2B098-612D-4C42-9250-0834030B6ED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6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</p:grpSp>
      <p:grpSp>
        <p:nvGrpSpPr>
          <p:cNvPr id="12228" name="Group 964">
            <a:extLst>
              <a:ext uri="{FF2B5EF4-FFF2-40B4-BE49-F238E27FC236}">
                <a16:creationId xmlns:a16="http://schemas.microsoft.com/office/drawing/2014/main" id="{5BEF89B6-6C91-4D77-834C-6C72D1862D93}"/>
              </a:ext>
            </a:extLst>
          </p:cNvPr>
          <p:cNvGrpSpPr>
            <a:grpSpLocks/>
          </p:cNvGrpSpPr>
          <p:nvPr/>
        </p:nvGrpSpPr>
        <p:grpSpPr bwMode="auto">
          <a:xfrm>
            <a:off x="3205163" y="8221663"/>
            <a:ext cx="577850" cy="193675"/>
            <a:chOff x="601" y="1116"/>
            <a:chExt cx="364" cy="122"/>
          </a:xfrm>
        </p:grpSpPr>
        <p:sp>
          <p:nvSpPr>
            <p:cNvPr id="12229" name="WordArt 965">
              <a:extLst>
                <a:ext uri="{FF2B5EF4-FFF2-40B4-BE49-F238E27FC236}">
                  <a16:creationId xmlns:a16="http://schemas.microsoft.com/office/drawing/2014/main" id="{0F3D6C8F-C7D7-4010-99E6-78A47091E0A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  <p:sp>
          <p:nvSpPr>
            <p:cNvPr id="12230" name="WordArt 966">
              <a:extLst>
                <a:ext uri="{FF2B5EF4-FFF2-40B4-BE49-F238E27FC236}">
                  <a16:creationId xmlns:a16="http://schemas.microsoft.com/office/drawing/2014/main" id="{8AF7B19A-F081-4DDC-9C8F-F08FB7A5AE8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</p:grpSp>
      <p:grpSp>
        <p:nvGrpSpPr>
          <p:cNvPr id="12231" name="Group 967">
            <a:extLst>
              <a:ext uri="{FF2B5EF4-FFF2-40B4-BE49-F238E27FC236}">
                <a16:creationId xmlns:a16="http://schemas.microsoft.com/office/drawing/2014/main" id="{3798601E-2592-49E1-88DA-EC913B32BCC9}"/>
              </a:ext>
            </a:extLst>
          </p:cNvPr>
          <p:cNvGrpSpPr>
            <a:grpSpLocks/>
          </p:cNvGrpSpPr>
          <p:nvPr/>
        </p:nvGrpSpPr>
        <p:grpSpPr bwMode="auto">
          <a:xfrm>
            <a:off x="9910763" y="3856038"/>
            <a:ext cx="577850" cy="193675"/>
            <a:chOff x="1083" y="1116"/>
            <a:chExt cx="364" cy="122"/>
          </a:xfrm>
        </p:grpSpPr>
        <p:sp>
          <p:nvSpPr>
            <p:cNvPr id="12232" name="WordArt 968">
              <a:extLst>
                <a:ext uri="{FF2B5EF4-FFF2-40B4-BE49-F238E27FC236}">
                  <a16:creationId xmlns:a16="http://schemas.microsoft.com/office/drawing/2014/main" id="{3EEC0BA1-5E83-435F-BE42-25DB5628647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  <p:sp>
          <p:nvSpPr>
            <p:cNvPr id="12233" name="WordArt 969">
              <a:extLst>
                <a:ext uri="{FF2B5EF4-FFF2-40B4-BE49-F238E27FC236}">
                  <a16:creationId xmlns:a16="http://schemas.microsoft.com/office/drawing/2014/main" id="{376F1C9B-F791-4925-8F2A-1CDE7169B34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</p:grpSp>
      <p:grpSp>
        <p:nvGrpSpPr>
          <p:cNvPr id="12234" name="Group 970">
            <a:extLst>
              <a:ext uri="{FF2B5EF4-FFF2-40B4-BE49-F238E27FC236}">
                <a16:creationId xmlns:a16="http://schemas.microsoft.com/office/drawing/2014/main" id="{1B32E1B2-2D7B-4C20-BEC6-230B3384937A}"/>
              </a:ext>
            </a:extLst>
          </p:cNvPr>
          <p:cNvGrpSpPr>
            <a:grpSpLocks/>
          </p:cNvGrpSpPr>
          <p:nvPr/>
        </p:nvGrpSpPr>
        <p:grpSpPr bwMode="auto">
          <a:xfrm>
            <a:off x="9371013" y="2144713"/>
            <a:ext cx="577850" cy="193675"/>
            <a:chOff x="601" y="1322"/>
            <a:chExt cx="364" cy="122"/>
          </a:xfrm>
        </p:grpSpPr>
        <p:sp>
          <p:nvSpPr>
            <p:cNvPr id="12235" name="WordArt 971">
              <a:extLst>
                <a:ext uri="{FF2B5EF4-FFF2-40B4-BE49-F238E27FC236}">
                  <a16:creationId xmlns:a16="http://schemas.microsoft.com/office/drawing/2014/main" id="{BEF79C05-7D09-4339-B16F-EE57D2DD1D9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  <p:sp>
          <p:nvSpPr>
            <p:cNvPr id="12236" name="WordArt 972">
              <a:extLst>
                <a:ext uri="{FF2B5EF4-FFF2-40B4-BE49-F238E27FC236}">
                  <a16:creationId xmlns:a16="http://schemas.microsoft.com/office/drawing/2014/main" id="{3B3ECE69-5E49-4049-A787-2726CCF1AE9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</p:grpSp>
      <p:grpSp>
        <p:nvGrpSpPr>
          <p:cNvPr id="12237" name="Group 973">
            <a:extLst>
              <a:ext uri="{FF2B5EF4-FFF2-40B4-BE49-F238E27FC236}">
                <a16:creationId xmlns:a16="http://schemas.microsoft.com/office/drawing/2014/main" id="{1D04EDBA-1050-4E92-818F-8A2D9BF2C884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3990975"/>
            <a:ext cx="577850" cy="193675"/>
            <a:chOff x="1083" y="1322"/>
            <a:chExt cx="364" cy="122"/>
          </a:xfrm>
        </p:grpSpPr>
        <p:sp>
          <p:nvSpPr>
            <p:cNvPr id="12238" name="WordArt 974">
              <a:extLst>
                <a:ext uri="{FF2B5EF4-FFF2-40B4-BE49-F238E27FC236}">
                  <a16:creationId xmlns:a16="http://schemas.microsoft.com/office/drawing/2014/main" id="{A3A8EFB9-0217-4539-9B30-7D560436336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  <p:sp>
          <p:nvSpPr>
            <p:cNvPr id="12239" name="WordArt 975">
              <a:extLst>
                <a:ext uri="{FF2B5EF4-FFF2-40B4-BE49-F238E27FC236}">
                  <a16:creationId xmlns:a16="http://schemas.microsoft.com/office/drawing/2014/main" id="{55F523CB-74F0-448F-A9BC-EF570CD7771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</p:grpSp>
      <p:grpSp>
        <p:nvGrpSpPr>
          <p:cNvPr id="12240" name="Group 976">
            <a:extLst>
              <a:ext uri="{FF2B5EF4-FFF2-40B4-BE49-F238E27FC236}">
                <a16:creationId xmlns:a16="http://schemas.microsoft.com/office/drawing/2014/main" id="{D5F3155F-9249-4A83-AAEE-EC9170AB2DB3}"/>
              </a:ext>
            </a:extLst>
          </p:cNvPr>
          <p:cNvGrpSpPr>
            <a:grpSpLocks/>
          </p:cNvGrpSpPr>
          <p:nvPr/>
        </p:nvGrpSpPr>
        <p:grpSpPr bwMode="auto">
          <a:xfrm>
            <a:off x="6850063" y="3270250"/>
            <a:ext cx="577850" cy="193675"/>
            <a:chOff x="629" y="1513"/>
            <a:chExt cx="364" cy="122"/>
          </a:xfrm>
        </p:grpSpPr>
        <p:sp>
          <p:nvSpPr>
            <p:cNvPr id="12241" name="WordArt 977">
              <a:extLst>
                <a:ext uri="{FF2B5EF4-FFF2-40B4-BE49-F238E27FC236}">
                  <a16:creationId xmlns:a16="http://schemas.microsoft.com/office/drawing/2014/main" id="{AD68AD3C-6BFF-44B8-BF4B-4A96668FC3D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29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  <p:sp>
          <p:nvSpPr>
            <p:cNvPr id="12242" name="WordArt 978">
              <a:extLst>
                <a:ext uri="{FF2B5EF4-FFF2-40B4-BE49-F238E27FC236}">
                  <a16:creationId xmlns:a16="http://schemas.microsoft.com/office/drawing/2014/main" id="{B354806A-72E5-4EDD-8D98-28696EAE655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30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</p:grpSp>
      <p:grpSp>
        <p:nvGrpSpPr>
          <p:cNvPr id="12243" name="Group 979">
            <a:extLst>
              <a:ext uri="{FF2B5EF4-FFF2-40B4-BE49-F238E27FC236}">
                <a16:creationId xmlns:a16="http://schemas.microsoft.com/office/drawing/2014/main" id="{583D926C-248F-4C16-95DB-BE50B6ACCB44}"/>
              </a:ext>
            </a:extLst>
          </p:cNvPr>
          <p:cNvGrpSpPr>
            <a:grpSpLocks/>
          </p:cNvGrpSpPr>
          <p:nvPr/>
        </p:nvGrpSpPr>
        <p:grpSpPr bwMode="auto">
          <a:xfrm>
            <a:off x="7480300" y="1470025"/>
            <a:ext cx="577850" cy="193675"/>
            <a:chOff x="1111" y="1513"/>
            <a:chExt cx="364" cy="122"/>
          </a:xfrm>
        </p:grpSpPr>
        <p:sp>
          <p:nvSpPr>
            <p:cNvPr id="12244" name="WordArt 980">
              <a:extLst>
                <a:ext uri="{FF2B5EF4-FFF2-40B4-BE49-F238E27FC236}">
                  <a16:creationId xmlns:a16="http://schemas.microsoft.com/office/drawing/2014/main" id="{68A04844-DD00-47E2-8EC8-9F5A51FE15B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1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  <p:sp>
          <p:nvSpPr>
            <p:cNvPr id="12245" name="WordArt 981">
              <a:extLst>
                <a:ext uri="{FF2B5EF4-FFF2-40B4-BE49-F238E27FC236}">
                  <a16:creationId xmlns:a16="http://schemas.microsoft.com/office/drawing/2014/main" id="{5A84B763-4BA3-490B-9B99-92FCF24C955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2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</p:grpSp>
      <p:grpSp>
        <p:nvGrpSpPr>
          <p:cNvPr id="12246" name="Group 982">
            <a:extLst>
              <a:ext uri="{FF2B5EF4-FFF2-40B4-BE49-F238E27FC236}">
                <a16:creationId xmlns:a16="http://schemas.microsoft.com/office/drawing/2014/main" id="{CDA6D67A-FCCF-4B7B-9456-F2B04C477F29}"/>
              </a:ext>
            </a:extLst>
          </p:cNvPr>
          <p:cNvGrpSpPr>
            <a:grpSpLocks/>
          </p:cNvGrpSpPr>
          <p:nvPr/>
        </p:nvGrpSpPr>
        <p:grpSpPr bwMode="auto">
          <a:xfrm>
            <a:off x="8027988" y="4260850"/>
            <a:ext cx="577850" cy="193675"/>
            <a:chOff x="686" y="1776"/>
            <a:chExt cx="364" cy="122"/>
          </a:xfrm>
        </p:grpSpPr>
        <p:sp>
          <p:nvSpPr>
            <p:cNvPr id="12247" name="WordArt 983">
              <a:extLst>
                <a:ext uri="{FF2B5EF4-FFF2-40B4-BE49-F238E27FC236}">
                  <a16:creationId xmlns:a16="http://schemas.microsoft.com/office/drawing/2014/main" id="{B8E1AB15-53FF-42BC-B68A-F99C0286100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6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2248" name="WordArt 984">
              <a:extLst>
                <a:ext uri="{FF2B5EF4-FFF2-40B4-BE49-F238E27FC236}">
                  <a16:creationId xmlns:a16="http://schemas.microsoft.com/office/drawing/2014/main" id="{C53D9AA2-1894-4D9A-A45A-DEAEF4C9FB1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7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2249" name="Group 985">
            <a:extLst>
              <a:ext uri="{FF2B5EF4-FFF2-40B4-BE49-F238E27FC236}">
                <a16:creationId xmlns:a16="http://schemas.microsoft.com/office/drawing/2014/main" id="{9C4C0815-182E-4F22-A31C-31C2C12B4E8E}"/>
              </a:ext>
            </a:extLst>
          </p:cNvPr>
          <p:cNvGrpSpPr>
            <a:grpSpLocks/>
          </p:cNvGrpSpPr>
          <p:nvPr/>
        </p:nvGrpSpPr>
        <p:grpSpPr bwMode="auto">
          <a:xfrm>
            <a:off x="5680075" y="3314700"/>
            <a:ext cx="577850" cy="193675"/>
            <a:chOff x="1168" y="1776"/>
            <a:chExt cx="364" cy="122"/>
          </a:xfrm>
        </p:grpSpPr>
        <p:sp>
          <p:nvSpPr>
            <p:cNvPr id="12250" name="WordArt 986">
              <a:extLst>
                <a:ext uri="{FF2B5EF4-FFF2-40B4-BE49-F238E27FC236}">
                  <a16:creationId xmlns:a16="http://schemas.microsoft.com/office/drawing/2014/main" id="{D67D87B7-7AEA-4DF8-91CB-76F58F7B82E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8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  <p:sp>
          <p:nvSpPr>
            <p:cNvPr id="12251" name="WordArt 987">
              <a:extLst>
                <a:ext uri="{FF2B5EF4-FFF2-40B4-BE49-F238E27FC236}">
                  <a16:creationId xmlns:a16="http://schemas.microsoft.com/office/drawing/2014/main" id="{8B4B4AB2-BDF0-4CA5-8D6E-D01E2689157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9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</p:grpSp>
      <p:grpSp>
        <p:nvGrpSpPr>
          <p:cNvPr id="12252" name="Group 988">
            <a:extLst>
              <a:ext uri="{FF2B5EF4-FFF2-40B4-BE49-F238E27FC236}">
                <a16:creationId xmlns:a16="http://schemas.microsoft.com/office/drawing/2014/main" id="{48E9B547-EF48-4B30-9E22-29C06E95AA52}"/>
              </a:ext>
            </a:extLst>
          </p:cNvPr>
          <p:cNvGrpSpPr>
            <a:grpSpLocks/>
          </p:cNvGrpSpPr>
          <p:nvPr/>
        </p:nvGrpSpPr>
        <p:grpSpPr bwMode="auto">
          <a:xfrm>
            <a:off x="5051425" y="7140575"/>
            <a:ext cx="577850" cy="193675"/>
            <a:chOff x="714" y="1967"/>
            <a:chExt cx="364" cy="122"/>
          </a:xfrm>
        </p:grpSpPr>
        <p:sp>
          <p:nvSpPr>
            <p:cNvPr id="12253" name="WordArt 989">
              <a:extLst>
                <a:ext uri="{FF2B5EF4-FFF2-40B4-BE49-F238E27FC236}">
                  <a16:creationId xmlns:a16="http://schemas.microsoft.com/office/drawing/2014/main" id="{561F7AE0-B786-4345-B6DE-9969576C100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  <p:sp>
          <p:nvSpPr>
            <p:cNvPr id="12254" name="WordArt 990">
              <a:extLst>
                <a:ext uri="{FF2B5EF4-FFF2-40B4-BE49-F238E27FC236}">
                  <a16:creationId xmlns:a16="http://schemas.microsoft.com/office/drawing/2014/main" id="{92DA5224-2667-41EA-A887-99DB719D69A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</p:grpSp>
      <p:grpSp>
        <p:nvGrpSpPr>
          <p:cNvPr id="12255" name="Group 991">
            <a:extLst>
              <a:ext uri="{FF2B5EF4-FFF2-40B4-BE49-F238E27FC236}">
                <a16:creationId xmlns:a16="http://schemas.microsoft.com/office/drawing/2014/main" id="{3BC12A6C-8EA9-4DF4-9701-793627F236EC}"/>
              </a:ext>
            </a:extLst>
          </p:cNvPr>
          <p:cNvGrpSpPr>
            <a:grpSpLocks/>
          </p:cNvGrpSpPr>
          <p:nvPr/>
        </p:nvGrpSpPr>
        <p:grpSpPr bwMode="auto">
          <a:xfrm>
            <a:off x="1360488" y="7861300"/>
            <a:ext cx="577850" cy="193675"/>
            <a:chOff x="1196" y="1967"/>
            <a:chExt cx="364" cy="122"/>
          </a:xfrm>
        </p:grpSpPr>
        <p:sp>
          <p:nvSpPr>
            <p:cNvPr id="12256" name="WordArt 992">
              <a:extLst>
                <a:ext uri="{FF2B5EF4-FFF2-40B4-BE49-F238E27FC236}">
                  <a16:creationId xmlns:a16="http://schemas.microsoft.com/office/drawing/2014/main" id="{D7899DD9-1116-4EEA-8071-A3A56940053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6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  <p:sp>
          <p:nvSpPr>
            <p:cNvPr id="12257" name="WordArt 993">
              <a:extLst>
                <a:ext uri="{FF2B5EF4-FFF2-40B4-BE49-F238E27FC236}">
                  <a16:creationId xmlns:a16="http://schemas.microsoft.com/office/drawing/2014/main" id="{2398714B-BB01-4C4D-852A-9143654CD92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7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</p:grpSp>
      <p:grpSp>
        <p:nvGrpSpPr>
          <p:cNvPr id="12258" name="Group 994">
            <a:extLst>
              <a:ext uri="{FF2B5EF4-FFF2-40B4-BE49-F238E27FC236}">
                <a16:creationId xmlns:a16="http://schemas.microsoft.com/office/drawing/2014/main" id="{5A6C683D-D1D8-4F36-A0E0-BC873A6730A6}"/>
              </a:ext>
            </a:extLst>
          </p:cNvPr>
          <p:cNvGrpSpPr>
            <a:grpSpLocks/>
          </p:cNvGrpSpPr>
          <p:nvPr/>
        </p:nvGrpSpPr>
        <p:grpSpPr bwMode="auto">
          <a:xfrm>
            <a:off x="4337050" y="7545388"/>
            <a:ext cx="577850" cy="193675"/>
            <a:chOff x="714" y="2173"/>
            <a:chExt cx="364" cy="122"/>
          </a:xfrm>
        </p:grpSpPr>
        <p:sp>
          <p:nvSpPr>
            <p:cNvPr id="12259" name="WordArt 995">
              <a:extLst>
                <a:ext uri="{FF2B5EF4-FFF2-40B4-BE49-F238E27FC236}">
                  <a16:creationId xmlns:a16="http://schemas.microsoft.com/office/drawing/2014/main" id="{C23CE341-EC1A-4F99-B030-AE1A825B2E4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217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  <p:sp>
          <p:nvSpPr>
            <p:cNvPr id="12260" name="WordArt 996">
              <a:extLst>
                <a:ext uri="{FF2B5EF4-FFF2-40B4-BE49-F238E27FC236}">
                  <a16:creationId xmlns:a16="http://schemas.microsoft.com/office/drawing/2014/main" id="{E377A60E-17E0-4306-9AED-9DAED1A0FDD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217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469" name="Group 157">
            <a:extLst>
              <a:ext uri="{FF2B5EF4-FFF2-40B4-BE49-F238E27FC236}">
                <a16:creationId xmlns:a16="http://schemas.microsoft.com/office/drawing/2014/main" id="{9496B82F-A3D6-48D7-8F41-A27FBC4D592C}"/>
              </a:ext>
            </a:extLst>
          </p:cNvPr>
          <p:cNvGrpSpPr>
            <a:grpSpLocks/>
          </p:cNvGrpSpPr>
          <p:nvPr/>
        </p:nvGrpSpPr>
        <p:grpSpPr bwMode="auto">
          <a:xfrm>
            <a:off x="1179513" y="120650"/>
            <a:ext cx="10801350" cy="9359900"/>
            <a:chOff x="743" y="76"/>
            <a:chExt cx="6804" cy="5896"/>
          </a:xfrm>
        </p:grpSpPr>
        <p:sp>
          <p:nvSpPr>
            <p:cNvPr id="13445" name="Freeform 133">
              <a:extLst>
                <a:ext uri="{FF2B5EF4-FFF2-40B4-BE49-F238E27FC236}">
                  <a16:creationId xmlns:a16="http://schemas.microsoft.com/office/drawing/2014/main" id="{8AF4BA84-F19F-4DE4-907D-98860B261D4F}"/>
                </a:ext>
              </a:extLst>
            </p:cNvPr>
            <p:cNvSpPr>
              <a:spLocks/>
            </p:cNvSpPr>
            <p:nvPr/>
          </p:nvSpPr>
          <p:spPr bwMode="auto">
            <a:xfrm>
              <a:off x="4032" y="1890"/>
              <a:ext cx="1021" cy="454"/>
            </a:xfrm>
            <a:custGeom>
              <a:avLst/>
              <a:gdLst>
                <a:gd name="T0" fmla="*/ 1021 w 1021"/>
                <a:gd name="T1" fmla="*/ 454 h 454"/>
                <a:gd name="T2" fmla="*/ 1021 w 1021"/>
                <a:gd name="T3" fmla="*/ 227 h 454"/>
                <a:gd name="T4" fmla="*/ 794 w 1021"/>
                <a:gd name="T5" fmla="*/ 227 h 454"/>
                <a:gd name="T6" fmla="*/ 794 w 1021"/>
                <a:gd name="T7" fmla="*/ 113 h 454"/>
                <a:gd name="T8" fmla="*/ 340 w 1021"/>
                <a:gd name="T9" fmla="*/ 113 h 454"/>
                <a:gd name="T10" fmla="*/ 340 w 1021"/>
                <a:gd name="T11" fmla="*/ 0 h 454"/>
                <a:gd name="T12" fmla="*/ 227 w 1021"/>
                <a:gd name="T13" fmla="*/ 0 h 454"/>
                <a:gd name="T14" fmla="*/ 227 w 1021"/>
                <a:gd name="T15" fmla="*/ 113 h 454"/>
                <a:gd name="T16" fmla="*/ 113 w 1021"/>
                <a:gd name="T17" fmla="*/ 113 h 454"/>
                <a:gd name="T18" fmla="*/ 113 w 1021"/>
                <a:gd name="T19" fmla="*/ 340 h 454"/>
                <a:gd name="T20" fmla="*/ 0 w 1021"/>
                <a:gd name="T21" fmla="*/ 340 h 454"/>
                <a:gd name="T22" fmla="*/ 0 w 1021"/>
                <a:gd name="T23" fmla="*/ 454 h 454"/>
                <a:gd name="T24" fmla="*/ 1021 w 1021"/>
                <a:gd name="T25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21" h="454">
                  <a:moveTo>
                    <a:pt x="1021" y="454"/>
                  </a:moveTo>
                  <a:lnTo>
                    <a:pt x="1021" y="227"/>
                  </a:lnTo>
                  <a:lnTo>
                    <a:pt x="794" y="227"/>
                  </a:lnTo>
                  <a:lnTo>
                    <a:pt x="794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227" y="0"/>
                  </a:lnTo>
                  <a:lnTo>
                    <a:pt x="227" y="113"/>
                  </a:lnTo>
                  <a:lnTo>
                    <a:pt x="113" y="113"/>
                  </a:lnTo>
                  <a:lnTo>
                    <a:pt x="113" y="340"/>
                  </a:lnTo>
                  <a:lnTo>
                    <a:pt x="0" y="340"/>
                  </a:lnTo>
                  <a:lnTo>
                    <a:pt x="0" y="454"/>
                  </a:lnTo>
                  <a:lnTo>
                    <a:pt x="1021" y="45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46" name="Freeform 134">
              <a:extLst>
                <a:ext uri="{FF2B5EF4-FFF2-40B4-BE49-F238E27FC236}">
                  <a16:creationId xmlns:a16="http://schemas.microsoft.com/office/drawing/2014/main" id="{238DBBCD-AE1F-499B-B6EC-BF060A33CE57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1777"/>
              <a:ext cx="907" cy="907"/>
            </a:xfrm>
            <a:custGeom>
              <a:avLst/>
              <a:gdLst>
                <a:gd name="T0" fmla="*/ 907 w 907"/>
                <a:gd name="T1" fmla="*/ 226 h 907"/>
                <a:gd name="T2" fmla="*/ 907 w 907"/>
                <a:gd name="T3" fmla="*/ 453 h 907"/>
                <a:gd name="T4" fmla="*/ 794 w 907"/>
                <a:gd name="T5" fmla="*/ 453 h 907"/>
                <a:gd name="T6" fmla="*/ 794 w 907"/>
                <a:gd name="T7" fmla="*/ 680 h 907"/>
                <a:gd name="T8" fmla="*/ 340 w 907"/>
                <a:gd name="T9" fmla="*/ 680 h 907"/>
                <a:gd name="T10" fmla="*/ 340 w 907"/>
                <a:gd name="T11" fmla="*/ 907 h 907"/>
                <a:gd name="T12" fmla="*/ 114 w 907"/>
                <a:gd name="T13" fmla="*/ 907 h 907"/>
                <a:gd name="T14" fmla="*/ 114 w 907"/>
                <a:gd name="T15" fmla="*/ 453 h 907"/>
                <a:gd name="T16" fmla="*/ 0 w 907"/>
                <a:gd name="T17" fmla="*/ 453 h 907"/>
                <a:gd name="T18" fmla="*/ 0 w 907"/>
                <a:gd name="T19" fmla="*/ 226 h 907"/>
                <a:gd name="T20" fmla="*/ 227 w 907"/>
                <a:gd name="T21" fmla="*/ 226 h 907"/>
                <a:gd name="T22" fmla="*/ 227 w 907"/>
                <a:gd name="T23" fmla="*/ 113 h 907"/>
                <a:gd name="T24" fmla="*/ 454 w 907"/>
                <a:gd name="T25" fmla="*/ 113 h 907"/>
                <a:gd name="T26" fmla="*/ 454 w 907"/>
                <a:gd name="T27" fmla="*/ 0 h 907"/>
                <a:gd name="T28" fmla="*/ 567 w 907"/>
                <a:gd name="T29" fmla="*/ 0 h 907"/>
                <a:gd name="T30" fmla="*/ 567 w 907"/>
                <a:gd name="T31" fmla="*/ 113 h 907"/>
                <a:gd name="T32" fmla="*/ 907 w 907"/>
                <a:gd name="T33" fmla="*/ 113 h 907"/>
                <a:gd name="T34" fmla="*/ 907 w 907"/>
                <a:gd name="T35" fmla="*/ 226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07" h="907">
                  <a:moveTo>
                    <a:pt x="907" y="226"/>
                  </a:moveTo>
                  <a:lnTo>
                    <a:pt x="907" y="453"/>
                  </a:lnTo>
                  <a:lnTo>
                    <a:pt x="794" y="453"/>
                  </a:lnTo>
                  <a:lnTo>
                    <a:pt x="794" y="680"/>
                  </a:lnTo>
                  <a:lnTo>
                    <a:pt x="340" y="680"/>
                  </a:lnTo>
                  <a:lnTo>
                    <a:pt x="340" y="907"/>
                  </a:lnTo>
                  <a:lnTo>
                    <a:pt x="114" y="907"/>
                  </a:lnTo>
                  <a:lnTo>
                    <a:pt x="114" y="453"/>
                  </a:lnTo>
                  <a:lnTo>
                    <a:pt x="0" y="453"/>
                  </a:lnTo>
                  <a:lnTo>
                    <a:pt x="0" y="226"/>
                  </a:lnTo>
                  <a:lnTo>
                    <a:pt x="227" y="226"/>
                  </a:lnTo>
                  <a:lnTo>
                    <a:pt x="227" y="113"/>
                  </a:lnTo>
                  <a:lnTo>
                    <a:pt x="454" y="113"/>
                  </a:lnTo>
                  <a:lnTo>
                    <a:pt x="454" y="0"/>
                  </a:lnTo>
                  <a:lnTo>
                    <a:pt x="567" y="0"/>
                  </a:lnTo>
                  <a:lnTo>
                    <a:pt x="567" y="113"/>
                  </a:lnTo>
                  <a:lnTo>
                    <a:pt x="907" y="113"/>
                  </a:lnTo>
                  <a:lnTo>
                    <a:pt x="907" y="226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47" name="Freeform 135">
              <a:extLst>
                <a:ext uri="{FF2B5EF4-FFF2-40B4-BE49-F238E27FC236}">
                  <a16:creationId xmlns:a16="http://schemas.microsoft.com/office/drawing/2014/main" id="{7AEFE3B1-1FD6-41C7-AFA7-F08C22289C3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78" y="2344"/>
              <a:ext cx="1475" cy="793"/>
            </a:xfrm>
            <a:custGeom>
              <a:avLst/>
              <a:gdLst>
                <a:gd name="T0" fmla="*/ 1475 w 1475"/>
                <a:gd name="T1" fmla="*/ 0 h 793"/>
                <a:gd name="T2" fmla="*/ 454 w 1475"/>
                <a:gd name="T3" fmla="*/ 0 h 793"/>
                <a:gd name="T4" fmla="*/ 454 w 1475"/>
                <a:gd name="T5" fmla="*/ 113 h 793"/>
                <a:gd name="T6" fmla="*/ 0 w 1475"/>
                <a:gd name="T7" fmla="*/ 113 h 793"/>
                <a:gd name="T8" fmla="*/ 0 w 1475"/>
                <a:gd name="T9" fmla="*/ 340 h 793"/>
                <a:gd name="T10" fmla="*/ 114 w 1475"/>
                <a:gd name="T11" fmla="*/ 340 h 793"/>
                <a:gd name="T12" fmla="*/ 114 w 1475"/>
                <a:gd name="T13" fmla="*/ 453 h 793"/>
                <a:gd name="T14" fmla="*/ 227 w 1475"/>
                <a:gd name="T15" fmla="*/ 453 h 793"/>
                <a:gd name="T16" fmla="*/ 227 w 1475"/>
                <a:gd name="T17" fmla="*/ 567 h 793"/>
                <a:gd name="T18" fmla="*/ 567 w 1475"/>
                <a:gd name="T19" fmla="*/ 567 h 793"/>
                <a:gd name="T20" fmla="*/ 567 w 1475"/>
                <a:gd name="T21" fmla="*/ 793 h 793"/>
                <a:gd name="T22" fmla="*/ 681 w 1475"/>
                <a:gd name="T23" fmla="*/ 793 h 793"/>
                <a:gd name="T24" fmla="*/ 681 w 1475"/>
                <a:gd name="T25" fmla="*/ 567 h 793"/>
                <a:gd name="T26" fmla="*/ 794 w 1475"/>
                <a:gd name="T27" fmla="*/ 567 h 793"/>
                <a:gd name="T28" fmla="*/ 794 w 1475"/>
                <a:gd name="T29" fmla="*/ 453 h 793"/>
                <a:gd name="T30" fmla="*/ 1021 w 1475"/>
                <a:gd name="T31" fmla="*/ 453 h 793"/>
                <a:gd name="T32" fmla="*/ 1021 w 1475"/>
                <a:gd name="T33" fmla="*/ 567 h 793"/>
                <a:gd name="T34" fmla="*/ 1134 w 1475"/>
                <a:gd name="T35" fmla="*/ 567 h 793"/>
                <a:gd name="T36" fmla="*/ 1134 w 1475"/>
                <a:gd name="T37" fmla="*/ 453 h 793"/>
                <a:gd name="T38" fmla="*/ 1361 w 1475"/>
                <a:gd name="T39" fmla="*/ 453 h 793"/>
                <a:gd name="T40" fmla="*/ 1361 w 1475"/>
                <a:gd name="T41" fmla="*/ 340 h 793"/>
                <a:gd name="T42" fmla="*/ 1475 w 1475"/>
                <a:gd name="T43" fmla="*/ 340 h 793"/>
                <a:gd name="T44" fmla="*/ 1475 w 1475"/>
                <a:gd name="T45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475" h="793">
                  <a:moveTo>
                    <a:pt x="1475" y="0"/>
                  </a:moveTo>
                  <a:lnTo>
                    <a:pt x="454" y="0"/>
                  </a:lnTo>
                  <a:lnTo>
                    <a:pt x="454" y="113"/>
                  </a:lnTo>
                  <a:lnTo>
                    <a:pt x="0" y="113"/>
                  </a:lnTo>
                  <a:lnTo>
                    <a:pt x="0" y="340"/>
                  </a:lnTo>
                  <a:lnTo>
                    <a:pt x="114" y="340"/>
                  </a:lnTo>
                  <a:lnTo>
                    <a:pt x="114" y="453"/>
                  </a:lnTo>
                  <a:lnTo>
                    <a:pt x="227" y="453"/>
                  </a:lnTo>
                  <a:lnTo>
                    <a:pt x="227" y="567"/>
                  </a:lnTo>
                  <a:lnTo>
                    <a:pt x="567" y="567"/>
                  </a:lnTo>
                  <a:lnTo>
                    <a:pt x="567" y="793"/>
                  </a:lnTo>
                  <a:lnTo>
                    <a:pt x="681" y="793"/>
                  </a:lnTo>
                  <a:lnTo>
                    <a:pt x="681" y="567"/>
                  </a:lnTo>
                  <a:lnTo>
                    <a:pt x="794" y="567"/>
                  </a:lnTo>
                  <a:lnTo>
                    <a:pt x="794" y="453"/>
                  </a:lnTo>
                  <a:lnTo>
                    <a:pt x="1021" y="453"/>
                  </a:lnTo>
                  <a:lnTo>
                    <a:pt x="1021" y="567"/>
                  </a:lnTo>
                  <a:lnTo>
                    <a:pt x="1134" y="567"/>
                  </a:lnTo>
                  <a:lnTo>
                    <a:pt x="1134" y="453"/>
                  </a:lnTo>
                  <a:lnTo>
                    <a:pt x="1361" y="453"/>
                  </a:lnTo>
                  <a:lnTo>
                    <a:pt x="1361" y="340"/>
                  </a:lnTo>
                  <a:lnTo>
                    <a:pt x="1475" y="340"/>
                  </a:lnTo>
                  <a:lnTo>
                    <a:pt x="1475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48" name="Freeform 136">
              <a:extLst>
                <a:ext uri="{FF2B5EF4-FFF2-40B4-BE49-F238E27FC236}">
                  <a16:creationId xmlns:a16="http://schemas.microsoft.com/office/drawing/2014/main" id="{23589CF8-EAD0-4306-AED9-0CA699951CF8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2" y="2230"/>
              <a:ext cx="1021" cy="1021"/>
            </a:xfrm>
            <a:custGeom>
              <a:avLst/>
              <a:gdLst>
                <a:gd name="T0" fmla="*/ 1021 w 1021"/>
                <a:gd name="T1" fmla="*/ 114 h 1021"/>
                <a:gd name="T2" fmla="*/ 794 w 1021"/>
                <a:gd name="T3" fmla="*/ 114 h 1021"/>
                <a:gd name="T4" fmla="*/ 794 w 1021"/>
                <a:gd name="T5" fmla="*/ 0 h 1021"/>
                <a:gd name="T6" fmla="*/ 454 w 1021"/>
                <a:gd name="T7" fmla="*/ 0 h 1021"/>
                <a:gd name="T8" fmla="*/ 454 w 1021"/>
                <a:gd name="T9" fmla="*/ 114 h 1021"/>
                <a:gd name="T10" fmla="*/ 341 w 1021"/>
                <a:gd name="T11" fmla="*/ 114 h 1021"/>
                <a:gd name="T12" fmla="*/ 341 w 1021"/>
                <a:gd name="T13" fmla="*/ 454 h 1021"/>
                <a:gd name="T14" fmla="*/ 227 w 1021"/>
                <a:gd name="T15" fmla="*/ 454 h 1021"/>
                <a:gd name="T16" fmla="*/ 227 w 1021"/>
                <a:gd name="T17" fmla="*/ 567 h 1021"/>
                <a:gd name="T18" fmla="*/ 0 w 1021"/>
                <a:gd name="T19" fmla="*/ 567 h 1021"/>
                <a:gd name="T20" fmla="*/ 0 w 1021"/>
                <a:gd name="T21" fmla="*/ 794 h 1021"/>
                <a:gd name="T22" fmla="*/ 454 w 1021"/>
                <a:gd name="T23" fmla="*/ 794 h 1021"/>
                <a:gd name="T24" fmla="*/ 454 w 1021"/>
                <a:gd name="T25" fmla="*/ 1021 h 1021"/>
                <a:gd name="T26" fmla="*/ 908 w 1021"/>
                <a:gd name="T27" fmla="*/ 1021 h 1021"/>
                <a:gd name="T28" fmla="*/ 908 w 1021"/>
                <a:gd name="T29" fmla="*/ 227 h 1021"/>
                <a:gd name="T30" fmla="*/ 1021 w 1021"/>
                <a:gd name="T31" fmla="*/ 227 h 1021"/>
                <a:gd name="T32" fmla="*/ 1021 w 1021"/>
                <a:gd name="T33" fmla="*/ 114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021" h="1021">
                  <a:moveTo>
                    <a:pt x="1021" y="114"/>
                  </a:moveTo>
                  <a:lnTo>
                    <a:pt x="794" y="114"/>
                  </a:lnTo>
                  <a:lnTo>
                    <a:pt x="794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341" y="114"/>
                  </a:lnTo>
                  <a:lnTo>
                    <a:pt x="341" y="454"/>
                  </a:lnTo>
                  <a:lnTo>
                    <a:pt x="227" y="454"/>
                  </a:lnTo>
                  <a:lnTo>
                    <a:pt x="227" y="567"/>
                  </a:lnTo>
                  <a:lnTo>
                    <a:pt x="0" y="567"/>
                  </a:lnTo>
                  <a:lnTo>
                    <a:pt x="0" y="794"/>
                  </a:lnTo>
                  <a:lnTo>
                    <a:pt x="454" y="794"/>
                  </a:lnTo>
                  <a:lnTo>
                    <a:pt x="454" y="1021"/>
                  </a:lnTo>
                  <a:lnTo>
                    <a:pt x="908" y="1021"/>
                  </a:lnTo>
                  <a:lnTo>
                    <a:pt x="908" y="227"/>
                  </a:lnTo>
                  <a:lnTo>
                    <a:pt x="1021" y="227"/>
                  </a:lnTo>
                  <a:lnTo>
                    <a:pt x="1021" y="11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49" name="Freeform 137">
              <a:extLst>
                <a:ext uri="{FF2B5EF4-FFF2-40B4-BE49-F238E27FC236}">
                  <a16:creationId xmlns:a16="http://schemas.microsoft.com/office/drawing/2014/main" id="{07D3DCB2-D12C-4B20-8C87-8336ACCB6401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869"/>
              <a:ext cx="2495" cy="1475"/>
            </a:xfrm>
            <a:custGeom>
              <a:avLst/>
              <a:gdLst>
                <a:gd name="T0" fmla="*/ 2495 w 2495"/>
                <a:gd name="T1" fmla="*/ 1475 h 1475"/>
                <a:gd name="T2" fmla="*/ 2268 w 2495"/>
                <a:gd name="T3" fmla="*/ 1475 h 1475"/>
                <a:gd name="T4" fmla="*/ 2268 w 2495"/>
                <a:gd name="T5" fmla="*/ 1361 h 1475"/>
                <a:gd name="T6" fmla="*/ 1928 w 2495"/>
                <a:gd name="T7" fmla="*/ 1361 h 1475"/>
                <a:gd name="T8" fmla="*/ 1928 w 2495"/>
                <a:gd name="T9" fmla="*/ 1475 h 1475"/>
                <a:gd name="T10" fmla="*/ 1815 w 2495"/>
                <a:gd name="T11" fmla="*/ 1475 h 1475"/>
                <a:gd name="T12" fmla="*/ 1815 w 2495"/>
                <a:gd name="T13" fmla="*/ 1248 h 1475"/>
                <a:gd name="T14" fmla="*/ 1588 w 2495"/>
                <a:gd name="T15" fmla="*/ 1248 h 1475"/>
                <a:gd name="T16" fmla="*/ 1588 w 2495"/>
                <a:gd name="T17" fmla="*/ 1134 h 1475"/>
                <a:gd name="T18" fmla="*/ 1134 w 2495"/>
                <a:gd name="T19" fmla="*/ 1134 h 1475"/>
                <a:gd name="T20" fmla="*/ 1134 w 2495"/>
                <a:gd name="T21" fmla="*/ 1021 h 1475"/>
                <a:gd name="T22" fmla="*/ 1021 w 2495"/>
                <a:gd name="T23" fmla="*/ 1021 h 1475"/>
                <a:gd name="T24" fmla="*/ 1021 w 2495"/>
                <a:gd name="T25" fmla="*/ 1134 h 1475"/>
                <a:gd name="T26" fmla="*/ 907 w 2495"/>
                <a:gd name="T27" fmla="*/ 1134 h 1475"/>
                <a:gd name="T28" fmla="*/ 907 w 2495"/>
                <a:gd name="T29" fmla="*/ 1021 h 1475"/>
                <a:gd name="T30" fmla="*/ 567 w 2495"/>
                <a:gd name="T31" fmla="*/ 1021 h 1475"/>
                <a:gd name="T32" fmla="*/ 567 w 2495"/>
                <a:gd name="T33" fmla="*/ 908 h 1475"/>
                <a:gd name="T34" fmla="*/ 454 w 2495"/>
                <a:gd name="T35" fmla="*/ 908 h 1475"/>
                <a:gd name="T36" fmla="*/ 454 w 2495"/>
                <a:gd name="T37" fmla="*/ 1021 h 1475"/>
                <a:gd name="T38" fmla="*/ 227 w 2495"/>
                <a:gd name="T39" fmla="*/ 1021 h 1475"/>
                <a:gd name="T40" fmla="*/ 227 w 2495"/>
                <a:gd name="T41" fmla="*/ 1134 h 1475"/>
                <a:gd name="T42" fmla="*/ 0 w 2495"/>
                <a:gd name="T43" fmla="*/ 1134 h 1475"/>
                <a:gd name="T44" fmla="*/ 0 w 2495"/>
                <a:gd name="T45" fmla="*/ 1021 h 1475"/>
                <a:gd name="T46" fmla="*/ 114 w 2495"/>
                <a:gd name="T47" fmla="*/ 1021 h 1475"/>
                <a:gd name="T48" fmla="*/ 114 w 2495"/>
                <a:gd name="T49" fmla="*/ 908 h 1475"/>
                <a:gd name="T50" fmla="*/ 227 w 2495"/>
                <a:gd name="T51" fmla="*/ 908 h 1475"/>
                <a:gd name="T52" fmla="*/ 227 w 2495"/>
                <a:gd name="T53" fmla="*/ 681 h 1475"/>
                <a:gd name="T54" fmla="*/ 340 w 2495"/>
                <a:gd name="T55" fmla="*/ 681 h 1475"/>
                <a:gd name="T56" fmla="*/ 340 w 2495"/>
                <a:gd name="T57" fmla="*/ 341 h 1475"/>
                <a:gd name="T58" fmla="*/ 454 w 2495"/>
                <a:gd name="T59" fmla="*/ 341 h 1475"/>
                <a:gd name="T60" fmla="*/ 454 w 2495"/>
                <a:gd name="T61" fmla="*/ 227 h 1475"/>
                <a:gd name="T62" fmla="*/ 567 w 2495"/>
                <a:gd name="T63" fmla="*/ 227 h 1475"/>
                <a:gd name="T64" fmla="*/ 567 w 2495"/>
                <a:gd name="T65" fmla="*/ 114 h 1475"/>
                <a:gd name="T66" fmla="*/ 681 w 2495"/>
                <a:gd name="T67" fmla="*/ 114 h 1475"/>
                <a:gd name="T68" fmla="*/ 681 w 2495"/>
                <a:gd name="T69" fmla="*/ 0 h 1475"/>
                <a:gd name="T70" fmla="*/ 1021 w 2495"/>
                <a:gd name="T71" fmla="*/ 0 h 1475"/>
                <a:gd name="T72" fmla="*/ 1021 w 2495"/>
                <a:gd name="T73" fmla="*/ 227 h 1475"/>
                <a:gd name="T74" fmla="*/ 1134 w 2495"/>
                <a:gd name="T75" fmla="*/ 227 h 1475"/>
                <a:gd name="T76" fmla="*/ 1134 w 2495"/>
                <a:gd name="T77" fmla="*/ 341 h 1475"/>
                <a:gd name="T78" fmla="*/ 1474 w 2495"/>
                <a:gd name="T79" fmla="*/ 341 h 1475"/>
                <a:gd name="T80" fmla="*/ 1474 w 2495"/>
                <a:gd name="T81" fmla="*/ 454 h 1475"/>
                <a:gd name="T82" fmla="*/ 1588 w 2495"/>
                <a:gd name="T83" fmla="*/ 454 h 1475"/>
                <a:gd name="T84" fmla="*/ 1588 w 2495"/>
                <a:gd name="T85" fmla="*/ 681 h 1475"/>
                <a:gd name="T86" fmla="*/ 1701 w 2495"/>
                <a:gd name="T87" fmla="*/ 681 h 1475"/>
                <a:gd name="T88" fmla="*/ 1701 w 2495"/>
                <a:gd name="T89" fmla="*/ 794 h 1475"/>
                <a:gd name="T90" fmla="*/ 1928 w 2495"/>
                <a:gd name="T91" fmla="*/ 794 h 1475"/>
                <a:gd name="T92" fmla="*/ 1928 w 2495"/>
                <a:gd name="T93" fmla="*/ 908 h 1475"/>
                <a:gd name="T94" fmla="*/ 2041 w 2495"/>
                <a:gd name="T95" fmla="*/ 908 h 1475"/>
                <a:gd name="T96" fmla="*/ 2041 w 2495"/>
                <a:gd name="T97" fmla="*/ 794 h 1475"/>
                <a:gd name="T98" fmla="*/ 2382 w 2495"/>
                <a:gd name="T99" fmla="*/ 794 h 1475"/>
                <a:gd name="T100" fmla="*/ 2382 w 2495"/>
                <a:gd name="T101" fmla="*/ 908 h 1475"/>
                <a:gd name="T102" fmla="*/ 2495 w 2495"/>
                <a:gd name="T103" fmla="*/ 908 h 1475"/>
                <a:gd name="T104" fmla="*/ 2495 w 2495"/>
                <a:gd name="T105" fmla="*/ 1475 h 14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495" h="1475">
                  <a:moveTo>
                    <a:pt x="2495" y="1475"/>
                  </a:moveTo>
                  <a:lnTo>
                    <a:pt x="2268" y="1475"/>
                  </a:lnTo>
                  <a:lnTo>
                    <a:pt x="2268" y="1361"/>
                  </a:lnTo>
                  <a:lnTo>
                    <a:pt x="1928" y="1361"/>
                  </a:lnTo>
                  <a:lnTo>
                    <a:pt x="1928" y="1475"/>
                  </a:lnTo>
                  <a:lnTo>
                    <a:pt x="1815" y="1475"/>
                  </a:lnTo>
                  <a:lnTo>
                    <a:pt x="1815" y="1248"/>
                  </a:lnTo>
                  <a:lnTo>
                    <a:pt x="1588" y="1248"/>
                  </a:lnTo>
                  <a:lnTo>
                    <a:pt x="1588" y="1134"/>
                  </a:lnTo>
                  <a:lnTo>
                    <a:pt x="1134" y="1134"/>
                  </a:lnTo>
                  <a:lnTo>
                    <a:pt x="1134" y="1021"/>
                  </a:lnTo>
                  <a:lnTo>
                    <a:pt x="1021" y="1021"/>
                  </a:lnTo>
                  <a:lnTo>
                    <a:pt x="1021" y="1134"/>
                  </a:lnTo>
                  <a:lnTo>
                    <a:pt x="907" y="1134"/>
                  </a:lnTo>
                  <a:lnTo>
                    <a:pt x="907" y="1021"/>
                  </a:lnTo>
                  <a:lnTo>
                    <a:pt x="567" y="1021"/>
                  </a:lnTo>
                  <a:lnTo>
                    <a:pt x="567" y="908"/>
                  </a:lnTo>
                  <a:lnTo>
                    <a:pt x="454" y="908"/>
                  </a:lnTo>
                  <a:lnTo>
                    <a:pt x="454" y="1021"/>
                  </a:lnTo>
                  <a:lnTo>
                    <a:pt x="227" y="1021"/>
                  </a:lnTo>
                  <a:lnTo>
                    <a:pt x="227" y="1134"/>
                  </a:lnTo>
                  <a:lnTo>
                    <a:pt x="0" y="1134"/>
                  </a:lnTo>
                  <a:lnTo>
                    <a:pt x="0" y="1021"/>
                  </a:lnTo>
                  <a:lnTo>
                    <a:pt x="114" y="1021"/>
                  </a:lnTo>
                  <a:lnTo>
                    <a:pt x="114" y="908"/>
                  </a:lnTo>
                  <a:lnTo>
                    <a:pt x="227" y="908"/>
                  </a:lnTo>
                  <a:lnTo>
                    <a:pt x="227" y="681"/>
                  </a:lnTo>
                  <a:lnTo>
                    <a:pt x="340" y="681"/>
                  </a:lnTo>
                  <a:lnTo>
                    <a:pt x="340" y="341"/>
                  </a:lnTo>
                  <a:lnTo>
                    <a:pt x="454" y="341"/>
                  </a:lnTo>
                  <a:lnTo>
                    <a:pt x="454" y="227"/>
                  </a:lnTo>
                  <a:lnTo>
                    <a:pt x="567" y="227"/>
                  </a:lnTo>
                  <a:lnTo>
                    <a:pt x="567" y="114"/>
                  </a:lnTo>
                  <a:lnTo>
                    <a:pt x="681" y="114"/>
                  </a:lnTo>
                  <a:lnTo>
                    <a:pt x="681" y="0"/>
                  </a:lnTo>
                  <a:lnTo>
                    <a:pt x="1021" y="0"/>
                  </a:lnTo>
                  <a:lnTo>
                    <a:pt x="1021" y="227"/>
                  </a:lnTo>
                  <a:lnTo>
                    <a:pt x="1134" y="227"/>
                  </a:lnTo>
                  <a:lnTo>
                    <a:pt x="1134" y="341"/>
                  </a:lnTo>
                  <a:lnTo>
                    <a:pt x="1474" y="341"/>
                  </a:lnTo>
                  <a:lnTo>
                    <a:pt x="1474" y="454"/>
                  </a:lnTo>
                  <a:lnTo>
                    <a:pt x="1588" y="454"/>
                  </a:lnTo>
                  <a:lnTo>
                    <a:pt x="1588" y="681"/>
                  </a:lnTo>
                  <a:lnTo>
                    <a:pt x="1701" y="681"/>
                  </a:lnTo>
                  <a:lnTo>
                    <a:pt x="1701" y="794"/>
                  </a:lnTo>
                  <a:lnTo>
                    <a:pt x="1928" y="794"/>
                  </a:lnTo>
                  <a:lnTo>
                    <a:pt x="1928" y="908"/>
                  </a:lnTo>
                  <a:lnTo>
                    <a:pt x="2041" y="908"/>
                  </a:lnTo>
                  <a:lnTo>
                    <a:pt x="2041" y="794"/>
                  </a:lnTo>
                  <a:lnTo>
                    <a:pt x="2382" y="794"/>
                  </a:lnTo>
                  <a:lnTo>
                    <a:pt x="2382" y="908"/>
                  </a:lnTo>
                  <a:lnTo>
                    <a:pt x="2495" y="908"/>
                  </a:lnTo>
                  <a:lnTo>
                    <a:pt x="2495" y="147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0" name="Freeform 138">
              <a:extLst>
                <a:ext uri="{FF2B5EF4-FFF2-40B4-BE49-F238E27FC236}">
                  <a16:creationId xmlns:a16="http://schemas.microsoft.com/office/drawing/2014/main" id="{0703A5CB-D507-45F1-B4E0-D29BC9CA2CC9}"/>
                </a:ext>
              </a:extLst>
            </p:cNvPr>
            <p:cNvSpPr>
              <a:spLocks/>
            </p:cNvSpPr>
            <p:nvPr/>
          </p:nvSpPr>
          <p:spPr bwMode="auto">
            <a:xfrm>
              <a:off x="4826" y="1096"/>
              <a:ext cx="794" cy="681"/>
            </a:xfrm>
            <a:custGeom>
              <a:avLst/>
              <a:gdLst>
                <a:gd name="T0" fmla="*/ 794 w 794"/>
                <a:gd name="T1" fmla="*/ 340 h 681"/>
                <a:gd name="T2" fmla="*/ 794 w 794"/>
                <a:gd name="T3" fmla="*/ 567 h 681"/>
                <a:gd name="T4" fmla="*/ 453 w 794"/>
                <a:gd name="T5" fmla="*/ 567 h 681"/>
                <a:gd name="T6" fmla="*/ 453 w 794"/>
                <a:gd name="T7" fmla="*/ 681 h 681"/>
                <a:gd name="T8" fmla="*/ 340 w 794"/>
                <a:gd name="T9" fmla="*/ 681 h 681"/>
                <a:gd name="T10" fmla="*/ 340 w 794"/>
                <a:gd name="T11" fmla="*/ 567 h 681"/>
                <a:gd name="T12" fmla="*/ 113 w 794"/>
                <a:gd name="T13" fmla="*/ 567 h 681"/>
                <a:gd name="T14" fmla="*/ 113 w 794"/>
                <a:gd name="T15" fmla="*/ 454 h 681"/>
                <a:gd name="T16" fmla="*/ 0 w 794"/>
                <a:gd name="T17" fmla="*/ 454 h 681"/>
                <a:gd name="T18" fmla="*/ 0 w 794"/>
                <a:gd name="T19" fmla="*/ 114 h 681"/>
                <a:gd name="T20" fmla="*/ 113 w 794"/>
                <a:gd name="T21" fmla="*/ 114 h 681"/>
                <a:gd name="T22" fmla="*/ 113 w 794"/>
                <a:gd name="T23" fmla="*/ 227 h 681"/>
                <a:gd name="T24" fmla="*/ 227 w 794"/>
                <a:gd name="T25" fmla="*/ 227 h 681"/>
                <a:gd name="T26" fmla="*/ 227 w 794"/>
                <a:gd name="T27" fmla="*/ 114 h 681"/>
                <a:gd name="T28" fmla="*/ 453 w 794"/>
                <a:gd name="T29" fmla="*/ 114 h 681"/>
                <a:gd name="T30" fmla="*/ 453 w 794"/>
                <a:gd name="T31" fmla="*/ 0 h 681"/>
                <a:gd name="T32" fmla="*/ 567 w 794"/>
                <a:gd name="T33" fmla="*/ 0 h 681"/>
                <a:gd name="T34" fmla="*/ 567 w 794"/>
                <a:gd name="T35" fmla="*/ 340 h 681"/>
                <a:gd name="T36" fmla="*/ 794 w 794"/>
                <a:gd name="T37" fmla="*/ 340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4" h="681">
                  <a:moveTo>
                    <a:pt x="794" y="340"/>
                  </a:moveTo>
                  <a:lnTo>
                    <a:pt x="794" y="567"/>
                  </a:lnTo>
                  <a:lnTo>
                    <a:pt x="453" y="567"/>
                  </a:lnTo>
                  <a:lnTo>
                    <a:pt x="453" y="681"/>
                  </a:lnTo>
                  <a:lnTo>
                    <a:pt x="340" y="681"/>
                  </a:lnTo>
                  <a:lnTo>
                    <a:pt x="340" y="567"/>
                  </a:lnTo>
                  <a:lnTo>
                    <a:pt x="113" y="567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114"/>
                  </a:lnTo>
                  <a:lnTo>
                    <a:pt x="113" y="114"/>
                  </a:lnTo>
                  <a:lnTo>
                    <a:pt x="113" y="227"/>
                  </a:lnTo>
                  <a:lnTo>
                    <a:pt x="227" y="227"/>
                  </a:lnTo>
                  <a:lnTo>
                    <a:pt x="227" y="114"/>
                  </a:lnTo>
                  <a:lnTo>
                    <a:pt x="453" y="114"/>
                  </a:lnTo>
                  <a:lnTo>
                    <a:pt x="453" y="0"/>
                  </a:lnTo>
                  <a:lnTo>
                    <a:pt x="567" y="0"/>
                  </a:lnTo>
                  <a:lnTo>
                    <a:pt x="567" y="340"/>
                  </a:lnTo>
                  <a:lnTo>
                    <a:pt x="794" y="34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1" name="Freeform 139">
              <a:extLst>
                <a:ext uri="{FF2B5EF4-FFF2-40B4-BE49-F238E27FC236}">
                  <a16:creationId xmlns:a16="http://schemas.microsoft.com/office/drawing/2014/main" id="{F027FA86-4C9C-4EC5-8D5F-17F950CDB123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9" y="302"/>
              <a:ext cx="1701" cy="1021"/>
            </a:xfrm>
            <a:custGeom>
              <a:avLst/>
              <a:gdLst>
                <a:gd name="T0" fmla="*/ 1701 w 1701"/>
                <a:gd name="T1" fmla="*/ 794 h 1021"/>
                <a:gd name="T2" fmla="*/ 1360 w 1701"/>
                <a:gd name="T3" fmla="*/ 794 h 1021"/>
                <a:gd name="T4" fmla="*/ 1360 w 1701"/>
                <a:gd name="T5" fmla="*/ 908 h 1021"/>
                <a:gd name="T6" fmla="*/ 1134 w 1701"/>
                <a:gd name="T7" fmla="*/ 908 h 1021"/>
                <a:gd name="T8" fmla="*/ 1134 w 1701"/>
                <a:gd name="T9" fmla="*/ 1021 h 1021"/>
                <a:gd name="T10" fmla="*/ 1020 w 1701"/>
                <a:gd name="T11" fmla="*/ 1021 h 1021"/>
                <a:gd name="T12" fmla="*/ 1020 w 1701"/>
                <a:gd name="T13" fmla="*/ 908 h 1021"/>
                <a:gd name="T14" fmla="*/ 907 w 1701"/>
                <a:gd name="T15" fmla="*/ 908 h 1021"/>
                <a:gd name="T16" fmla="*/ 907 w 1701"/>
                <a:gd name="T17" fmla="*/ 1021 h 1021"/>
                <a:gd name="T18" fmla="*/ 793 w 1701"/>
                <a:gd name="T19" fmla="*/ 1021 h 1021"/>
                <a:gd name="T20" fmla="*/ 793 w 1701"/>
                <a:gd name="T21" fmla="*/ 908 h 1021"/>
                <a:gd name="T22" fmla="*/ 453 w 1701"/>
                <a:gd name="T23" fmla="*/ 908 h 1021"/>
                <a:gd name="T24" fmla="*/ 453 w 1701"/>
                <a:gd name="T25" fmla="*/ 794 h 1021"/>
                <a:gd name="T26" fmla="*/ 340 w 1701"/>
                <a:gd name="T27" fmla="*/ 794 h 1021"/>
                <a:gd name="T28" fmla="*/ 340 w 1701"/>
                <a:gd name="T29" fmla="*/ 567 h 1021"/>
                <a:gd name="T30" fmla="*/ 0 w 1701"/>
                <a:gd name="T31" fmla="*/ 567 h 1021"/>
                <a:gd name="T32" fmla="*/ 0 w 1701"/>
                <a:gd name="T33" fmla="*/ 454 h 1021"/>
                <a:gd name="T34" fmla="*/ 113 w 1701"/>
                <a:gd name="T35" fmla="*/ 454 h 1021"/>
                <a:gd name="T36" fmla="*/ 113 w 1701"/>
                <a:gd name="T37" fmla="*/ 114 h 1021"/>
                <a:gd name="T38" fmla="*/ 226 w 1701"/>
                <a:gd name="T39" fmla="*/ 114 h 1021"/>
                <a:gd name="T40" fmla="*/ 226 w 1701"/>
                <a:gd name="T41" fmla="*/ 0 h 1021"/>
                <a:gd name="T42" fmla="*/ 453 w 1701"/>
                <a:gd name="T43" fmla="*/ 0 h 1021"/>
                <a:gd name="T44" fmla="*/ 453 w 1701"/>
                <a:gd name="T45" fmla="*/ 114 h 1021"/>
                <a:gd name="T46" fmla="*/ 567 w 1701"/>
                <a:gd name="T47" fmla="*/ 114 h 1021"/>
                <a:gd name="T48" fmla="*/ 567 w 1701"/>
                <a:gd name="T49" fmla="*/ 227 h 1021"/>
                <a:gd name="T50" fmla="*/ 340 w 1701"/>
                <a:gd name="T51" fmla="*/ 227 h 1021"/>
                <a:gd name="T52" fmla="*/ 340 w 1701"/>
                <a:gd name="T53" fmla="*/ 454 h 1021"/>
                <a:gd name="T54" fmla="*/ 793 w 1701"/>
                <a:gd name="T55" fmla="*/ 454 h 1021"/>
                <a:gd name="T56" fmla="*/ 793 w 1701"/>
                <a:gd name="T57" fmla="*/ 567 h 1021"/>
                <a:gd name="T58" fmla="*/ 1020 w 1701"/>
                <a:gd name="T59" fmla="*/ 567 h 1021"/>
                <a:gd name="T60" fmla="*/ 1020 w 1701"/>
                <a:gd name="T61" fmla="*/ 454 h 1021"/>
                <a:gd name="T62" fmla="*/ 1247 w 1701"/>
                <a:gd name="T63" fmla="*/ 454 h 1021"/>
                <a:gd name="T64" fmla="*/ 1247 w 1701"/>
                <a:gd name="T65" fmla="*/ 567 h 1021"/>
                <a:gd name="T66" fmla="*/ 1587 w 1701"/>
                <a:gd name="T67" fmla="*/ 567 h 1021"/>
                <a:gd name="T68" fmla="*/ 1587 w 1701"/>
                <a:gd name="T69" fmla="*/ 681 h 1021"/>
                <a:gd name="T70" fmla="*/ 1701 w 1701"/>
                <a:gd name="T71" fmla="*/ 681 h 1021"/>
                <a:gd name="T72" fmla="*/ 1701 w 1701"/>
                <a:gd name="T73" fmla="*/ 794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701" h="1021">
                  <a:moveTo>
                    <a:pt x="1701" y="794"/>
                  </a:moveTo>
                  <a:lnTo>
                    <a:pt x="1360" y="794"/>
                  </a:lnTo>
                  <a:lnTo>
                    <a:pt x="1360" y="908"/>
                  </a:lnTo>
                  <a:lnTo>
                    <a:pt x="1134" y="908"/>
                  </a:lnTo>
                  <a:lnTo>
                    <a:pt x="1134" y="1021"/>
                  </a:lnTo>
                  <a:lnTo>
                    <a:pt x="1020" y="1021"/>
                  </a:lnTo>
                  <a:lnTo>
                    <a:pt x="1020" y="908"/>
                  </a:lnTo>
                  <a:lnTo>
                    <a:pt x="907" y="908"/>
                  </a:lnTo>
                  <a:lnTo>
                    <a:pt x="907" y="1021"/>
                  </a:lnTo>
                  <a:lnTo>
                    <a:pt x="793" y="1021"/>
                  </a:lnTo>
                  <a:lnTo>
                    <a:pt x="793" y="908"/>
                  </a:lnTo>
                  <a:lnTo>
                    <a:pt x="453" y="908"/>
                  </a:lnTo>
                  <a:lnTo>
                    <a:pt x="453" y="794"/>
                  </a:lnTo>
                  <a:lnTo>
                    <a:pt x="340" y="794"/>
                  </a:lnTo>
                  <a:lnTo>
                    <a:pt x="340" y="567"/>
                  </a:lnTo>
                  <a:lnTo>
                    <a:pt x="0" y="567"/>
                  </a:lnTo>
                  <a:lnTo>
                    <a:pt x="0" y="454"/>
                  </a:lnTo>
                  <a:lnTo>
                    <a:pt x="113" y="454"/>
                  </a:lnTo>
                  <a:lnTo>
                    <a:pt x="113" y="114"/>
                  </a:lnTo>
                  <a:lnTo>
                    <a:pt x="226" y="114"/>
                  </a:lnTo>
                  <a:lnTo>
                    <a:pt x="226" y="0"/>
                  </a:lnTo>
                  <a:lnTo>
                    <a:pt x="453" y="0"/>
                  </a:lnTo>
                  <a:lnTo>
                    <a:pt x="453" y="114"/>
                  </a:lnTo>
                  <a:lnTo>
                    <a:pt x="567" y="114"/>
                  </a:lnTo>
                  <a:lnTo>
                    <a:pt x="567" y="227"/>
                  </a:lnTo>
                  <a:lnTo>
                    <a:pt x="340" y="227"/>
                  </a:lnTo>
                  <a:lnTo>
                    <a:pt x="340" y="454"/>
                  </a:lnTo>
                  <a:lnTo>
                    <a:pt x="793" y="454"/>
                  </a:lnTo>
                  <a:lnTo>
                    <a:pt x="793" y="567"/>
                  </a:lnTo>
                  <a:lnTo>
                    <a:pt x="1020" y="567"/>
                  </a:lnTo>
                  <a:lnTo>
                    <a:pt x="1020" y="454"/>
                  </a:lnTo>
                  <a:lnTo>
                    <a:pt x="1247" y="454"/>
                  </a:lnTo>
                  <a:lnTo>
                    <a:pt x="1247" y="567"/>
                  </a:lnTo>
                  <a:lnTo>
                    <a:pt x="1587" y="567"/>
                  </a:lnTo>
                  <a:lnTo>
                    <a:pt x="1587" y="681"/>
                  </a:lnTo>
                  <a:lnTo>
                    <a:pt x="1701" y="681"/>
                  </a:lnTo>
                  <a:lnTo>
                    <a:pt x="1701" y="79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2" name="Freeform 140">
              <a:extLst>
                <a:ext uri="{FF2B5EF4-FFF2-40B4-BE49-F238E27FC236}">
                  <a16:creationId xmlns:a16="http://schemas.microsoft.com/office/drawing/2014/main" id="{6C2F22FD-4A3C-4A96-8F20-3C7A182F6B9A}"/>
                </a:ext>
              </a:extLst>
            </p:cNvPr>
            <p:cNvSpPr>
              <a:spLocks/>
            </p:cNvSpPr>
            <p:nvPr/>
          </p:nvSpPr>
          <p:spPr bwMode="auto">
            <a:xfrm>
              <a:off x="4259" y="76"/>
              <a:ext cx="794" cy="793"/>
            </a:xfrm>
            <a:custGeom>
              <a:avLst/>
              <a:gdLst>
                <a:gd name="T0" fmla="*/ 794 w 794"/>
                <a:gd name="T1" fmla="*/ 680 h 793"/>
                <a:gd name="T2" fmla="*/ 794 w 794"/>
                <a:gd name="T3" fmla="*/ 340 h 793"/>
                <a:gd name="T4" fmla="*/ 680 w 794"/>
                <a:gd name="T5" fmla="*/ 340 h 793"/>
                <a:gd name="T6" fmla="*/ 680 w 794"/>
                <a:gd name="T7" fmla="*/ 226 h 793"/>
                <a:gd name="T8" fmla="*/ 567 w 794"/>
                <a:gd name="T9" fmla="*/ 226 h 793"/>
                <a:gd name="T10" fmla="*/ 567 w 794"/>
                <a:gd name="T11" fmla="*/ 113 h 793"/>
                <a:gd name="T12" fmla="*/ 453 w 794"/>
                <a:gd name="T13" fmla="*/ 113 h 793"/>
                <a:gd name="T14" fmla="*/ 453 w 794"/>
                <a:gd name="T15" fmla="*/ 0 h 793"/>
                <a:gd name="T16" fmla="*/ 340 w 794"/>
                <a:gd name="T17" fmla="*/ 0 h 793"/>
                <a:gd name="T18" fmla="*/ 340 w 794"/>
                <a:gd name="T19" fmla="*/ 113 h 793"/>
                <a:gd name="T20" fmla="*/ 227 w 794"/>
                <a:gd name="T21" fmla="*/ 113 h 793"/>
                <a:gd name="T22" fmla="*/ 227 w 794"/>
                <a:gd name="T23" fmla="*/ 226 h 793"/>
                <a:gd name="T24" fmla="*/ 113 w 794"/>
                <a:gd name="T25" fmla="*/ 226 h 793"/>
                <a:gd name="T26" fmla="*/ 113 w 794"/>
                <a:gd name="T27" fmla="*/ 340 h 793"/>
                <a:gd name="T28" fmla="*/ 227 w 794"/>
                <a:gd name="T29" fmla="*/ 340 h 793"/>
                <a:gd name="T30" fmla="*/ 227 w 794"/>
                <a:gd name="T31" fmla="*/ 453 h 793"/>
                <a:gd name="T32" fmla="*/ 0 w 794"/>
                <a:gd name="T33" fmla="*/ 453 h 793"/>
                <a:gd name="T34" fmla="*/ 0 w 794"/>
                <a:gd name="T35" fmla="*/ 680 h 793"/>
                <a:gd name="T36" fmla="*/ 453 w 794"/>
                <a:gd name="T37" fmla="*/ 680 h 793"/>
                <a:gd name="T38" fmla="*/ 453 w 794"/>
                <a:gd name="T39" fmla="*/ 793 h 793"/>
                <a:gd name="T40" fmla="*/ 680 w 794"/>
                <a:gd name="T41" fmla="*/ 793 h 793"/>
                <a:gd name="T42" fmla="*/ 680 w 794"/>
                <a:gd name="T43" fmla="*/ 680 h 793"/>
                <a:gd name="T44" fmla="*/ 794 w 794"/>
                <a:gd name="T45" fmla="*/ 68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94" h="793">
                  <a:moveTo>
                    <a:pt x="794" y="680"/>
                  </a:moveTo>
                  <a:lnTo>
                    <a:pt x="794" y="340"/>
                  </a:lnTo>
                  <a:lnTo>
                    <a:pt x="680" y="340"/>
                  </a:lnTo>
                  <a:lnTo>
                    <a:pt x="680" y="226"/>
                  </a:lnTo>
                  <a:lnTo>
                    <a:pt x="567" y="226"/>
                  </a:lnTo>
                  <a:lnTo>
                    <a:pt x="567" y="113"/>
                  </a:lnTo>
                  <a:lnTo>
                    <a:pt x="453" y="113"/>
                  </a:lnTo>
                  <a:lnTo>
                    <a:pt x="453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226"/>
                  </a:lnTo>
                  <a:lnTo>
                    <a:pt x="113" y="226"/>
                  </a:lnTo>
                  <a:lnTo>
                    <a:pt x="113" y="340"/>
                  </a:lnTo>
                  <a:lnTo>
                    <a:pt x="227" y="340"/>
                  </a:lnTo>
                  <a:lnTo>
                    <a:pt x="227" y="453"/>
                  </a:lnTo>
                  <a:lnTo>
                    <a:pt x="0" y="453"/>
                  </a:lnTo>
                  <a:lnTo>
                    <a:pt x="0" y="680"/>
                  </a:lnTo>
                  <a:lnTo>
                    <a:pt x="453" y="680"/>
                  </a:lnTo>
                  <a:lnTo>
                    <a:pt x="453" y="793"/>
                  </a:lnTo>
                  <a:lnTo>
                    <a:pt x="680" y="793"/>
                  </a:lnTo>
                  <a:lnTo>
                    <a:pt x="680" y="680"/>
                  </a:lnTo>
                  <a:lnTo>
                    <a:pt x="794" y="68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3" name="Freeform 141">
              <a:extLst>
                <a:ext uri="{FF2B5EF4-FFF2-40B4-BE49-F238E27FC236}">
                  <a16:creationId xmlns:a16="http://schemas.microsoft.com/office/drawing/2014/main" id="{4D1475C0-C565-49F3-BFF8-729D0C297A84}"/>
                </a:ext>
              </a:extLst>
            </p:cNvPr>
            <p:cNvSpPr>
              <a:spLocks/>
            </p:cNvSpPr>
            <p:nvPr/>
          </p:nvSpPr>
          <p:spPr bwMode="auto">
            <a:xfrm>
              <a:off x="5393" y="983"/>
              <a:ext cx="1361" cy="907"/>
            </a:xfrm>
            <a:custGeom>
              <a:avLst/>
              <a:gdLst>
                <a:gd name="T0" fmla="*/ 907 w 1361"/>
                <a:gd name="T1" fmla="*/ 907 h 907"/>
                <a:gd name="T2" fmla="*/ 907 w 1361"/>
                <a:gd name="T3" fmla="*/ 794 h 907"/>
                <a:gd name="T4" fmla="*/ 1020 w 1361"/>
                <a:gd name="T5" fmla="*/ 794 h 907"/>
                <a:gd name="T6" fmla="*/ 1020 w 1361"/>
                <a:gd name="T7" fmla="*/ 680 h 907"/>
                <a:gd name="T8" fmla="*/ 1134 w 1361"/>
                <a:gd name="T9" fmla="*/ 680 h 907"/>
                <a:gd name="T10" fmla="*/ 1134 w 1361"/>
                <a:gd name="T11" fmla="*/ 567 h 907"/>
                <a:gd name="T12" fmla="*/ 1361 w 1361"/>
                <a:gd name="T13" fmla="*/ 567 h 907"/>
                <a:gd name="T14" fmla="*/ 1361 w 1361"/>
                <a:gd name="T15" fmla="*/ 340 h 907"/>
                <a:gd name="T16" fmla="*/ 1247 w 1361"/>
                <a:gd name="T17" fmla="*/ 340 h 907"/>
                <a:gd name="T18" fmla="*/ 1247 w 1361"/>
                <a:gd name="T19" fmla="*/ 227 h 907"/>
                <a:gd name="T20" fmla="*/ 1020 w 1361"/>
                <a:gd name="T21" fmla="*/ 227 h 907"/>
                <a:gd name="T22" fmla="*/ 1020 w 1361"/>
                <a:gd name="T23" fmla="*/ 113 h 907"/>
                <a:gd name="T24" fmla="*/ 907 w 1361"/>
                <a:gd name="T25" fmla="*/ 113 h 907"/>
                <a:gd name="T26" fmla="*/ 907 w 1361"/>
                <a:gd name="T27" fmla="*/ 0 h 907"/>
                <a:gd name="T28" fmla="*/ 340 w 1361"/>
                <a:gd name="T29" fmla="*/ 0 h 907"/>
                <a:gd name="T30" fmla="*/ 340 w 1361"/>
                <a:gd name="T31" fmla="*/ 113 h 907"/>
                <a:gd name="T32" fmla="*/ 0 w 1361"/>
                <a:gd name="T33" fmla="*/ 113 h 907"/>
                <a:gd name="T34" fmla="*/ 0 w 1361"/>
                <a:gd name="T35" fmla="*/ 453 h 907"/>
                <a:gd name="T36" fmla="*/ 227 w 1361"/>
                <a:gd name="T37" fmla="*/ 453 h 907"/>
                <a:gd name="T38" fmla="*/ 227 w 1361"/>
                <a:gd name="T39" fmla="*/ 794 h 907"/>
                <a:gd name="T40" fmla="*/ 680 w 1361"/>
                <a:gd name="T41" fmla="*/ 794 h 907"/>
                <a:gd name="T42" fmla="*/ 680 w 1361"/>
                <a:gd name="T43" fmla="*/ 907 h 907"/>
                <a:gd name="T44" fmla="*/ 907 w 1361"/>
                <a:gd name="T45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361" h="907">
                  <a:moveTo>
                    <a:pt x="907" y="907"/>
                  </a:moveTo>
                  <a:lnTo>
                    <a:pt x="907" y="794"/>
                  </a:lnTo>
                  <a:lnTo>
                    <a:pt x="1020" y="794"/>
                  </a:lnTo>
                  <a:lnTo>
                    <a:pt x="1020" y="680"/>
                  </a:lnTo>
                  <a:lnTo>
                    <a:pt x="1134" y="680"/>
                  </a:lnTo>
                  <a:lnTo>
                    <a:pt x="1134" y="567"/>
                  </a:lnTo>
                  <a:lnTo>
                    <a:pt x="1361" y="567"/>
                  </a:lnTo>
                  <a:lnTo>
                    <a:pt x="1361" y="340"/>
                  </a:lnTo>
                  <a:lnTo>
                    <a:pt x="1247" y="340"/>
                  </a:lnTo>
                  <a:lnTo>
                    <a:pt x="1247" y="227"/>
                  </a:lnTo>
                  <a:lnTo>
                    <a:pt x="1020" y="227"/>
                  </a:lnTo>
                  <a:lnTo>
                    <a:pt x="1020" y="113"/>
                  </a:lnTo>
                  <a:lnTo>
                    <a:pt x="907" y="113"/>
                  </a:lnTo>
                  <a:lnTo>
                    <a:pt x="907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0" y="113"/>
                  </a:lnTo>
                  <a:lnTo>
                    <a:pt x="0" y="453"/>
                  </a:lnTo>
                  <a:lnTo>
                    <a:pt x="227" y="453"/>
                  </a:lnTo>
                  <a:lnTo>
                    <a:pt x="227" y="794"/>
                  </a:lnTo>
                  <a:lnTo>
                    <a:pt x="680" y="794"/>
                  </a:lnTo>
                  <a:lnTo>
                    <a:pt x="680" y="907"/>
                  </a:lnTo>
                  <a:lnTo>
                    <a:pt x="907" y="90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4" name="Freeform 142">
              <a:extLst>
                <a:ext uri="{FF2B5EF4-FFF2-40B4-BE49-F238E27FC236}">
                  <a16:creationId xmlns:a16="http://schemas.microsoft.com/office/drawing/2014/main" id="{3EEC885C-89B8-4158-8A00-66B5299756E6}"/>
                </a:ext>
              </a:extLst>
            </p:cNvPr>
            <p:cNvSpPr>
              <a:spLocks/>
            </p:cNvSpPr>
            <p:nvPr/>
          </p:nvSpPr>
          <p:spPr bwMode="auto">
            <a:xfrm>
              <a:off x="5620" y="1436"/>
              <a:ext cx="1927" cy="2042"/>
            </a:xfrm>
            <a:custGeom>
              <a:avLst/>
              <a:gdLst>
                <a:gd name="T0" fmla="*/ 1587 w 1927"/>
                <a:gd name="T1" fmla="*/ 0 h 2042"/>
                <a:gd name="T2" fmla="*/ 1134 w 1927"/>
                <a:gd name="T3" fmla="*/ 0 h 2042"/>
                <a:gd name="T4" fmla="*/ 1134 w 1927"/>
                <a:gd name="T5" fmla="*/ 114 h 2042"/>
                <a:gd name="T6" fmla="*/ 907 w 1927"/>
                <a:gd name="T7" fmla="*/ 114 h 2042"/>
                <a:gd name="T8" fmla="*/ 907 w 1927"/>
                <a:gd name="T9" fmla="*/ 227 h 2042"/>
                <a:gd name="T10" fmla="*/ 793 w 1927"/>
                <a:gd name="T11" fmla="*/ 227 h 2042"/>
                <a:gd name="T12" fmla="*/ 793 w 1927"/>
                <a:gd name="T13" fmla="*/ 341 h 2042"/>
                <a:gd name="T14" fmla="*/ 680 w 1927"/>
                <a:gd name="T15" fmla="*/ 341 h 2042"/>
                <a:gd name="T16" fmla="*/ 680 w 1927"/>
                <a:gd name="T17" fmla="*/ 454 h 2042"/>
                <a:gd name="T18" fmla="*/ 453 w 1927"/>
                <a:gd name="T19" fmla="*/ 454 h 2042"/>
                <a:gd name="T20" fmla="*/ 453 w 1927"/>
                <a:gd name="T21" fmla="*/ 341 h 2042"/>
                <a:gd name="T22" fmla="*/ 113 w 1927"/>
                <a:gd name="T23" fmla="*/ 341 h 2042"/>
                <a:gd name="T24" fmla="*/ 113 w 1927"/>
                <a:gd name="T25" fmla="*/ 1021 h 2042"/>
                <a:gd name="T26" fmla="*/ 0 w 1927"/>
                <a:gd name="T27" fmla="*/ 1021 h 2042"/>
                <a:gd name="T28" fmla="*/ 0 w 1927"/>
                <a:gd name="T29" fmla="*/ 1928 h 2042"/>
                <a:gd name="T30" fmla="*/ 226 w 1927"/>
                <a:gd name="T31" fmla="*/ 1928 h 2042"/>
                <a:gd name="T32" fmla="*/ 226 w 1927"/>
                <a:gd name="T33" fmla="*/ 2042 h 2042"/>
                <a:gd name="T34" fmla="*/ 340 w 1927"/>
                <a:gd name="T35" fmla="*/ 2042 h 2042"/>
                <a:gd name="T36" fmla="*/ 340 w 1927"/>
                <a:gd name="T37" fmla="*/ 1815 h 2042"/>
                <a:gd name="T38" fmla="*/ 907 w 1927"/>
                <a:gd name="T39" fmla="*/ 1815 h 2042"/>
                <a:gd name="T40" fmla="*/ 907 w 1927"/>
                <a:gd name="T41" fmla="*/ 1701 h 2042"/>
                <a:gd name="T42" fmla="*/ 1020 w 1927"/>
                <a:gd name="T43" fmla="*/ 1701 h 2042"/>
                <a:gd name="T44" fmla="*/ 1020 w 1927"/>
                <a:gd name="T45" fmla="*/ 1815 h 2042"/>
                <a:gd name="T46" fmla="*/ 1360 w 1927"/>
                <a:gd name="T47" fmla="*/ 1815 h 2042"/>
                <a:gd name="T48" fmla="*/ 1360 w 1927"/>
                <a:gd name="T49" fmla="*/ 1701 h 2042"/>
                <a:gd name="T50" fmla="*/ 1814 w 1927"/>
                <a:gd name="T51" fmla="*/ 1701 h 2042"/>
                <a:gd name="T52" fmla="*/ 1814 w 1927"/>
                <a:gd name="T53" fmla="*/ 1475 h 2042"/>
                <a:gd name="T54" fmla="*/ 1927 w 1927"/>
                <a:gd name="T55" fmla="*/ 1475 h 2042"/>
                <a:gd name="T56" fmla="*/ 1927 w 1927"/>
                <a:gd name="T57" fmla="*/ 1021 h 2042"/>
                <a:gd name="T58" fmla="*/ 1814 w 1927"/>
                <a:gd name="T59" fmla="*/ 1021 h 2042"/>
                <a:gd name="T60" fmla="*/ 1814 w 1927"/>
                <a:gd name="T61" fmla="*/ 794 h 2042"/>
                <a:gd name="T62" fmla="*/ 1587 w 1927"/>
                <a:gd name="T63" fmla="*/ 794 h 2042"/>
                <a:gd name="T64" fmla="*/ 1587 w 1927"/>
                <a:gd name="T65" fmla="*/ 567 h 2042"/>
                <a:gd name="T66" fmla="*/ 1474 w 1927"/>
                <a:gd name="T67" fmla="*/ 567 h 2042"/>
                <a:gd name="T68" fmla="*/ 1474 w 1927"/>
                <a:gd name="T69" fmla="*/ 227 h 2042"/>
                <a:gd name="T70" fmla="*/ 1587 w 1927"/>
                <a:gd name="T71" fmla="*/ 227 h 2042"/>
                <a:gd name="T72" fmla="*/ 1587 w 1927"/>
                <a:gd name="T73" fmla="*/ 0 h 20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927" h="2042">
                  <a:moveTo>
                    <a:pt x="1587" y="0"/>
                  </a:moveTo>
                  <a:lnTo>
                    <a:pt x="1134" y="0"/>
                  </a:lnTo>
                  <a:lnTo>
                    <a:pt x="1134" y="114"/>
                  </a:lnTo>
                  <a:lnTo>
                    <a:pt x="907" y="114"/>
                  </a:lnTo>
                  <a:lnTo>
                    <a:pt x="907" y="227"/>
                  </a:lnTo>
                  <a:lnTo>
                    <a:pt x="793" y="227"/>
                  </a:lnTo>
                  <a:lnTo>
                    <a:pt x="793" y="341"/>
                  </a:lnTo>
                  <a:lnTo>
                    <a:pt x="680" y="341"/>
                  </a:lnTo>
                  <a:lnTo>
                    <a:pt x="680" y="454"/>
                  </a:lnTo>
                  <a:lnTo>
                    <a:pt x="453" y="454"/>
                  </a:lnTo>
                  <a:lnTo>
                    <a:pt x="453" y="341"/>
                  </a:lnTo>
                  <a:lnTo>
                    <a:pt x="113" y="341"/>
                  </a:lnTo>
                  <a:lnTo>
                    <a:pt x="113" y="1021"/>
                  </a:lnTo>
                  <a:lnTo>
                    <a:pt x="0" y="1021"/>
                  </a:lnTo>
                  <a:lnTo>
                    <a:pt x="0" y="1928"/>
                  </a:lnTo>
                  <a:lnTo>
                    <a:pt x="226" y="1928"/>
                  </a:lnTo>
                  <a:lnTo>
                    <a:pt x="226" y="2042"/>
                  </a:lnTo>
                  <a:lnTo>
                    <a:pt x="340" y="2042"/>
                  </a:lnTo>
                  <a:lnTo>
                    <a:pt x="340" y="1815"/>
                  </a:lnTo>
                  <a:lnTo>
                    <a:pt x="907" y="1815"/>
                  </a:lnTo>
                  <a:lnTo>
                    <a:pt x="907" y="1701"/>
                  </a:lnTo>
                  <a:lnTo>
                    <a:pt x="1020" y="1701"/>
                  </a:lnTo>
                  <a:lnTo>
                    <a:pt x="1020" y="1815"/>
                  </a:lnTo>
                  <a:lnTo>
                    <a:pt x="1360" y="1815"/>
                  </a:lnTo>
                  <a:lnTo>
                    <a:pt x="1360" y="1701"/>
                  </a:lnTo>
                  <a:lnTo>
                    <a:pt x="1814" y="1701"/>
                  </a:lnTo>
                  <a:lnTo>
                    <a:pt x="1814" y="1475"/>
                  </a:lnTo>
                  <a:lnTo>
                    <a:pt x="1927" y="1475"/>
                  </a:lnTo>
                  <a:lnTo>
                    <a:pt x="1927" y="1021"/>
                  </a:lnTo>
                  <a:lnTo>
                    <a:pt x="1814" y="1021"/>
                  </a:lnTo>
                  <a:lnTo>
                    <a:pt x="1814" y="794"/>
                  </a:lnTo>
                  <a:lnTo>
                    <a:pt x="1587" y="794"/>
                  </a:lnTo>
                  <a:lnTo>
                    <a:pt x="1587" y="567"/>
                  </a:lnTo>
                  <a:lnTo>
                    <a:pt x="1474" y="567"/>
                  </a:lnTo>
                  <a:lnTo>
                    <a:pt x="1474" y="227"/>
                  </a:lnTo>
                  <a:lnTo>
                    <a:pt x="1587" y="227"/>
                  </a:lnTo>
                  <a:lnTo>
                    <a:pt x="158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5" name="Freeform 143">
              <a:extLst>
                <a:ext uri="{FF2B5EF4-FFF2-40B4-BE49-F238E27FC236}">
                  <a16:creationId xmlns:a16="http://schemas.microsoft.com/office/drawing/2014/main" id="{FF3AC0B9-EEE6-4C81-B6E6-0C7A1553A922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5" y="2684"/>
              <a:ext cx="1701" cy="1361"/>
            </a:xfrm>
            <a:custGeom>
              <a:avLst/>
              <a:gdLst>
                <a:gd name="T0" fmla="*/ 1701 w 1701"/>
                <a:gd name="T1" fmla="*/ 340 h 1361"/>
                <a:gd name="T2" fmla="*/ 1247 w 1701"/>
                <a:gd name="T3" fmla="*/ 340 h 1361"/>
                <a:gd name="T4" fmla="*/ 1247 w 1701"/>
                <a:gd name="T5" fmla="*/ 227 h 1361"/>
                <a:gd name="T6" fmla="*/ 1134 w 1701"/>
                <a:gd name="T7" fmla="*/ 227 h 1361"/>
                <a:gd name="T8" fmla="*/ 1134 w 1701"/>
                <a:gd name="T9" fmla="*/ 113 h 1361"/>
                <a:gd name="T10" fmla="*/ 907 w 1701"/>
                <a:gd name="T11" fmla="*/ 113 h 1361"/>
                <a:gd name="T12" fmla="*/ 907 w 1701"/>
                <a:gd name="T13" fmla="*/ 227 h 1361"/>
                <a:gd name="T14" fmla="*/ 794 w 1701"/>
                <a:gd name="T15" fmla="*/ 227 h 1361"/>
                <a:gd name="T16" fmla="*/ 794 w 1701"/>
                <a:gd name="T17" fmla="*/ 453 h 1361"/>
                <a:gd name="T18" fmla="*/ 680 w 1701"/>
                <a:gd name="T19" fmla="*/ 453 h 1361"/>
                <a:gd name="T20" fmla="*/ 680 w 1701"/>
                <a:gd name="T21" fmla="*/ 227 h 1361"/>
                <a:gd name="T22" fmla="*/ 340 w 1701"/>
                <a:gd name="T23" fmla="*/ 227 h 1361"/>
                <a:gd name="T24" fmla="*/ 340 w 1701"/>
                <a:gd name="T25" fmla="*/ 113 h 1361"/>
                <a:gd name="T26" fmla="*/ 227 w 1701"/>
                <a:gd name="T27" fmla="*/ 113 h 1361"/>
                <a:gd name="T28" fmla="*/ 227 w 1701"/>
                <a:gd name="T29" fmla="*/ 0 h 1361"/>
                <a:gd name="T30" fmla="*/ 0 w 1701"/>
                <a:gd name="T31" fmla="*/ 0 h 1361"/>
                <a:gd name="T32" fmla="*/ 0 w 1701"/>
                <a:gd name="T33" fmla="*/ 113 h 1361"/>
                <a:gd name="T34" fmla="*/ 113 w 1701"/>
                <a:gd name="T35" fmla="*/ 113 h 1361"/>
                <a:gd name="T36" fmla="*/ 113 w 1701"/>
                <a:gd name="T37" fmla="*/ 227 h 1361"/>
                <a:gd name="T38" fmla="*/ 227 w 1701"/>
                <a:gd name="T39" fmla="*/ 227 h 1361"/>
                <a:gd name="T40" fmla="*/ 227 w 1701"/>
                <a:gd name="T41" fmla="*/ 340 h 1361"/>
                <a:gd name="T42" fmla="*/ 340 w 1701"/>
                <a:gd name="T43" fmla="*/ 340 h 1361"/>
                <a:gd name="T44" fmla="*/ 340 w 1701"/>
                <a:gd name="T45" fmla="*/ 453 h 1361"/>
                <a:gd name="T46" fmla="*/ 340 w 1701"/>
                <a:gd name="T47" fmla="*/ 567 h 1361"/>
                <a:gd name="T48" fmla="*/ 454 w 1701"/>
                <a:gd name="T49" fmla="*/ 567 h 1361"/>
                <a:gd name="T50" fmla="*/ 454 w 1701"/>
                <a:gd name="T51" fmla="*/ 680 h 1361"/>
                <a:gd name="T52" fmla="*/ 567 w 1701"/>
                <a:gd name="T53" fmla="*/ 680 h 1361"/>
                <a:gd name="T54" fmla="*/ 567 w 1701"/>
                <a:gd name="T55" fmla="*/ 794 h 1361"/>
                <a:gd name="T56" fmla="*/ 680 w 1701"/>
                <a:gd name="T57" fmla="*/ 794 h 1361"/>
                <a:gd name="T58" fmla="*/ 680 w 1701"/>
                <a:gd name="T59" fmla="*/ 1134 h 1361"/>
                <a:gd name="T60" fmla="*/ 1021 w 1701"/>
                <a:gd name="T61" fmla="*/ 1134 h 1361"/>
                <a:gd name="T62" fmla="*/ 1021 w 1701"/>
                <a:gd name="T63" fmla="*/ 1247 h 1361"/>
                <a:gd name="T64" fmla="*/ 1247 w 1701"/>
                <a:gd name="T65" fmla="*/ 1247 h 1361"/>
                <a:gd name="T66" fmla="*/ 1247 w 1701"/>
                <a:gd name="T67" fmla="*/ 1361 h 1361"/>
                <a:gd name="T68" fmla="*/ 1474 w 1701"/>
                <a:gd name="T69" fmla="*/ 1361 h 1361"/>
                <a:gd name="T70" fmla="*/ 1474 w 1701"/>
                <a:gd name="T71" fmla="*/ 1134 h 1361"/>
                <a:gd name="T72" fmla="*/ 1588 w 1701"/>
                <a:gd name="T73" fmla="*/ 1134 h 1361"/>
                <a:gd name="T74" fmla="*/ 1588 w 1701"/>
                <a:gd name="T75" fmla="*/ 680 h 1361"/>
                <a:gd name="T76" fmla="*/ 1701 w 1701"/>
                <a:gd name="T77" fmla="*/ 680 h 1361"/>
                <a:gd name="T78" fmla="*/ 1701 w 1701"/>
                <a:gd name="T79" fmla="*/ 340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701" h="1361">
                  <a:moveTo>
                    <a:pt x="1701" y="340"/>
                  </a:moveTo>
                  <a:lnTo>
                    <a:pt x="1247" y="340"/>
                  </a:lnTo>
                  <a:lnTo>
                    <a:pt x="1247" y="227"/>
                  </a:lnTo>
                  <a:lnTo>
                    <a:pt x="1134" y="227"/>
                  </a:lnTo>
                  <a:lnTo>
                    <a:pt x="1134" y="113"/>
                  </a:lnTo>
                  <a:lnTo>
                    <a:pt x="907" y="113"/>
                  </a:lnTo>
                  <a:lnTo>
                    <a:pt x="907" y="227"/>
                  </a:lnTo>
                  <a:lnTo>
                    <a:pt x="794" y="227"/>
                  </a:lnTo>
                  <a:lnTo>
                    <a:pt x="794" y="453"/>
                  </a:lnTo>
                  <a:lnTo>
                    <a:pt x="680" y="453"/>
                  </a:lnTo>
                  <a:lnTo>
                    <a:pt x="680" y="227"/>
                  </a:lnTo>
                  <a:lnTo>
                    <a:pt x="340" y="227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340" y="340"/>
                  </a:lnTo>
                  <a:lnTo>
                    <a:pt x="340" y="453"/>
                  </a:lnTo>
                  <a:lnTo>
                    <a:pt x="340" y="567"/>
                  </a:lnTo>
                  <a:lnTo>
                    <a:pt x="454" y="567"/>
                  </a:lnTo>
                  <a:lnTo>
                    <a:pt x="454" y="680"/>
                  </a:lnTo>
                  <a:lnTo>
                    <a:pt x="567" y="680"/>
                  </a:lnTo>
                  <a:lnTo>
                    <a:pt x="567" y="794"/>
                  </a:lnTo>
                  <a:lnTo>
                    <a:pt x="680" y="794"/>
                  </a:lnTo>
                  <a:lnTo>
                    <a:pt x="680" y="1134"/>
                  </a:lnTo>
                  <a:lnTo>
                    <a:pt x="1021" y="1134"/>
                  </a:lnTo>
                  <a:lnTo>
                    <a:pt x="1021" y="1247"/>
                  </a:lnTo>
                  <a:lnTo>
                    <a:pt x="1247" y="1247"/>
                  </a:lnTo>
                  <a:lnTo>
                    <a:pt x="1247" y="1361"/>
                  </a:lnTo>
                  <a:lnTo>
                    <a:pt x="1474" y="1361"/>
                  </a:lnTo>
                  <a:lnTo>
                    <a:pt x="1474" y="1134"/>
                  </a:lnTo>
                  <a:lnTo>
                    <a:pt x="1588" y="1134"/>
                  </a:lnTo>
                  <a:lnTo>
                    <a:pt x="1588" y="680"/>
                  </a:lnTo>
                  <a:lnTo>
                    <a:pt x="1701" y="680"/>
                  </a:lnTo>
                  <a:lnTo>
                    <a:pt x="1701" y="34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8" name="Freeform 146">
              <a:extLst>
                <a:ext uri="{FF2B5EF4-FFF2-40B4-BE49-F238E27FC236}">
                  <a16:creationId xmlns:a16="http://schemas.microsoft.com/office/drawing/2014/main" id="{CBBDD81D-BE7D-4582-9899-E3FCD539A42F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3364"/>
              <a:ext cx="1134" cy="1474"/>
            </a:xfrm>
            <a:custGeom>
              <a:avLst/>
              <a:gdLst>
                <a:gd name="T0" fmla="*/ 227 w 1134"/>
                <a:gd name="T1" fmla="*/ 227 h 1474"/>
                <a:gd name="T2" fmla="*/ 0 w 1134"/>
                <a:gd name="T3" fmla="*/ 227 h 1474"/>
                <a:gd name="T4" fmla="*/ 0 w 1134"/>
                <a:gd name="T5" fmla="*/ 114 h 1474"/>
                <a:gd name="T6" fmla="*/ 227 w 1134"/>
                <a:gd name="T7" fmla="*/ 114 h 1474"/>
                <a:gd name="T8" fmla="*/ 227 w 1134"/>
                <a:gd name="T9" fmla="*/ 0 h 1474"/>
                <a:gd name="T10" fmla="*/ 340 w 1134"/>
                <a:gd name="T11" fmla="*/ 0 h 1474"/>
                <a:gd name="T12" fmla="*/ 340 w 1134"/>
                <a:gd name="T13" fmla="*/ 227 h 1474"/>
                <a:gd name="T14" fmla="*/ 454 w 1134"/>
                <a:gd name="T15" fmla="*/ 227 h 1474"/>
                <a:gd name="T16" fmla="*/ 454 w 1134"/>
                <a:gd name="T17" fmla="*/ 454 h 1474"/>
                <a:gd name="T18" fmla="*/ 340 w 1134"/>
                <a:gd name="T19" fmla="*/ 454 h 1474"/>
                <a:gd name="T20" fmla="*/ 340 w 1134"/>
                <a:gd name="T21" fmla="*/ 567 h 1474"/>
                <a:gd name="T22" fmla="*/ 454 w 1134"/>
                <a:gd name="T23" fmla="*/ 567 h 1474"/>
                <a:gd name="T24" fmla="*/ 454 w 1134"/>
                <a:gd name="T25" fmla="*/ 681 h 1474"/>
                <a:gd name="T26" fmla="*/ 567 w 1134"/>
                <a:gd name="T27" fmla="*/ 681 h 1474"/>
                <a:gd name="T28" fmla="*/ 567 w 1134"/>
                <a:gd name="T29" fmla="*/ 340 h 1474"/>
                <a:gd name="T30" fmla="*/ 681 w 1134"/>
                <a:gd name="T31" fmla="*/ 340 h 1474"/>
                <a:gd name="T32" fmla="*/ 681 w 1134"/>
                <a:gd name="T33" fmla="*/ 0 h 1474"/>
                <a:gd name="T34" fmla="*/ 794 w 1134"/>
                <a:gd name="T35" fmla="*/ 0 h 1474"/>
                <a:gd name="T36" fmla="*/ 794 w 1134"/>
                <a:gd name="T37" fmla="*/ 114 h 1474"/>
                <a:gd name="T38" fmla="*/ 907 w 1134"/>
                <a:gd name="T39" fmla="*/ 114 h 1474"/>
                <a:gd name="T40" fmla="*/ 907 w 1134"/>
                <a:gd name="T41" fmla="*/ 681 h 1474"/>
                <a:gd name="T42" fmla="*/ 1021 w 1134"/>
                <a:gd name="T43" fmla="*/ 681 h 1474"/>
                <a:gd name="T44" fmla="*/ 1021 w 1134"/>
                <a:gd name="T45" fmla="*/ 907 h 1474"/>
                <a:gd name="T46" fmla="*/ 1134 w 1134"/>
                <a:gd name="T47" fmla="*/ 907 h 1474"/>
                <a:gd name="T48" fmla="*/ 1134 w 1134"/>
                <a:gd name="T49" fmla="*/ 1134 h 1474"/>
                <a:gd name="T50" fmla="*/ 1021 w 1134"/>
                <a:gd name="T51" fmla="*/ 1134 h 1474"/>
                <a:gd name="T52" fmla="*/ 1021 w 1134"/>
                <a:gd name="T53" fmla="*/ 1248 h 1474"/>
                <a:gd name="T54" fmla="*/ 907 w 1134"/>
                <a:gd name="T55" fmla="*/ 1248 h 1474"/>
                <a:gd name="T56" fmla="*/ 907 w 1134"/>
                <a:gd name="T57" fmla="*/ 1134 h 1474"/>
                <a:gd name="T58" fmla="*/ 794 w 1134"/>
                <a:gd name="T59" fmla="*/ 1134 h 1474"/>
                <a:gd name="T60" fmla="*/ 794 w 1134"/>
                <a:gd name="T61" fmla="*/ 1474 h 1474"/>
                <a:gd name="T62" fmla="*/ 340 w 1134"/>
                <a:gd name="T63" fmla="*/ 1474 h 1474"/>
                <a:gd name="T64" fmla="*/ 340 w 1134"/>
                <a:gd name="T65" fmla="*/ 1134 h 1474"/>
                <a:gd name="T66" fmla="*/ 227 w 1134"/>
                <a:gd name="T67" fmla="*/ 1134 h 1474"/>
                <a:gd name="T68" fmla="*/ 227 w 1134"/>
                <a:gd name="T69" fmla="*/ 227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134" h="1474">
                  <a:moveTo>
                    <a:pt x="227" y="227"/>
                  </a:moveTo>
                  <a:lnTo>
                    <a:pt x="0" y="227"/>
                  </a:lnTo>
                  <a:lnTo>
                    <a:pt x="0" y="114"/>
                  </a:lnTo>
                  <a:lnTo>
                    <a:pt x="227" y="114"/>
                  </a:lnTo>
                  <a:lnTo>
                    <a:pt x="227" y="0"/>
                  </a:lnTo>
                  <a:lnTo>
                    <a:pt x="340" y="0"/>
                  </a:lnTo>
                  <a:lnTo>
                    <a:pt x="340" y="227"/>
                  </a:lnTo>
                  <a:lnTo>
                    <a:pt x="454" y="227"/>
                  </a:lnTo>
                  <a:lnTo>
                    <a:pt x="454" y="454"/>
                  </a:lnTo>
                  <a:lnTo>
                    <a:pt x="340" y="454"/>
                  </a:lnTo>
                  <a:lnTo>
                    <a:pt x="340" y="567"/>
                  </a:lnTo>
                  <a:lnTo>
                    <a:pt x="454" y="567"/>
                  </a:lnTo>
                  <a:lnTo>
                    <a:pt x="454" y="681"/>
                  </a:lnTo>
                  <a:lnTo>
                    <a:pt x="567" y="681"/>
                  </a:lnTo>
                  <a:lnTo>
                    <a:pt x="567" y="340"/>
                  </a:lnTo>
                  <a:lnTo>
                    <a:pt x="681" y="340"/>
                  </a:lnTo>
                  <a:lnTo>
                    <a:pt x="681" y="0"/>
                  </a:lnTo>
                  <a:lnTo>
                    <a:pt x="794" y="0"/>
                  </a:lnTo>
                  <a:lnTo>
                    <a:pt x="794" y="114"/>
                  </a:lnTo>
                  <a:lnTo>
                    <a:pt x="907" y="114"/>
                  </a:lnTo>
                  <a:lnTo>
                    <a:pt x="907" y="681"/>
                  </a:lnTo>
                  <a:lnTo>
                    <a:pt x="1021" y="681"/>
                  </a:lnTo>
                  <a:lnTo>
                    <a:pt x="1021" y="907"/>
                  </a:lnTo>
                  <a:lnTo>
                    <a:pt x="1134" y="907"/>
                  </a:lnTo>
                  <a:lnTo>
                    <a:pt x="1134" y="1134"/>
                  </a:lnTo>
                  <a:lnTo>
                    <a:pt x="1021" y="1134"/>
                  </a:lnTo>
                  <a:lnTo>
                    <a:pt x="1021" y="1248"/>
                  </a:lnTo>
                  <a:lnTo>
                    <a:pt x="907" y="1248"/>
                  </a:lnTo>
                  <a:lnTo>
                    <a:pt x="907" y="1134"/>
                  </a:lnTo>
                  <a:lnTo>
                    <a:pt x="794" y="1134"/>
                  </a:lnTo>
                  <a:lnTo>
                    <a:pt x="794" y="1474"/>
                  </a:lnTo>
                  <a:lnTo>
                    <a:pt x="340" y="1474"/>
                  </a:lnTo>
                  <a:lnTo>
                    <a:pt x="340" y="1134"/>
                  </a:lnTo>
                  <a:lnTo>
                    <a:pt x="227" y="1134"/>
                  </a:lnTo>
                  <a:lnTo>
                    <a:pt x="227" y="22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9" name="Freeform 147">
              <a:extLst>
                <a:ext uri="{FF2B5EF4-FFF2-40B4-BE49-F238E27FC236}">
                  <a16:creationId xmlns:a16="http://schemas.microsoft.com/office/drawing/2014/main" id="{3716612F-8B0A-454E-BE5C-697753213D31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5" y="3591"/>
              <a:ext cx="793" cy="1474"/>
            </a:xfrm>
            <a:custGeom>
              <a:avLst/>
              <a:gdLst>
                <a:gd name="T0" fmla="*/ 453 w 793"/>
                <a:gd name="T1" fmla="*/ 0 h 1474"/>
                <a:gd name="T2" fmla="*/ 680 w 793"/>
                <a:gd name="T3" fmla="*/ 0 h 1474"/>
                <a:gd name="T4" fmla="*/ 680 w 793"/>
                <a:gd name="T5" fmla="*/ 907 h 1474"/>
                <a:gd name="T6" fmla="*/ 793 w 793"/>
                <a:gd name="T7" fmla="*/ 907 h 1474"/>
                <a:gd name="T8" fmla="*/ 793 w 793"/>
                <a:gd name="T9" fmla="*/ 1361 h 1474"/>
                <a:gd name="T10" fmla="*/ 680 w 793"/>
                <a:gd name="T11" fmla="*/ 1361 h 1474"/>
                <a:gd name="T12" fmla="*/ 680 w 793"/>
                <a:gd name="T13" fmla="*/ 1474 h 1474"/>
                <a:gd name="T14" fmla="*/ 453 w 793"/>
                <a:gd name="T15" fmla="*/ 1474 h 1474"/>
                <a:gd name="T16" fmla="*/ 453 w 793"/>
                <a:gd name="T17" fmla="*/ 1134 h 1474"/>
                <a:gd name="T18" fmla="*/ 340 w 793"/>
                <a:gd name="T19" fmla="*/ 1134 h 1474"/>
                <a:gd name="T20" fmla="*/ 340 w 793"/>
                <a:gd name="T21" fmla="*/ 907 h 1474"/>
                <a:gd name="T22" fmla="*/ 226 w 793"/>
                <a:gd name="T23" fmla="*/ 907 h 1474"/>
                <a:gd name="T24" fmla="*/ 226 w 793"/>
                <a:gd name="T25" fmla="*/ 794 h 1474"/>
                <a:gd name="T26" fmla="*/ 0 w 793"/>
                <a:gd name="T27" fmla="*/ 794 h 1474"/>
                <a:gd name="T28" fmla="*/ 0 w 793"/>
                <a:gd name="T29" fmla="*/ 680 h 1474"/>
                <a:gd name="T30" fmla="*/ 113 w 793"/>
                <a:gd name="T31" fmla="*/ 680 h 1474"/>
                <a:gd name="T32" fmla="*/ 113 w 793"/>
                <a:gd name="T33" fmla="*/ 567 h 1474"/>
                <a:gd name="T34" fmla="*/ 226 w 793"/>
                <a:gd name="T35" fmla="*/ 567 h 1474"/>
                <a:gd name="T36" fmla="*/ 226 w 793"/>
                <a:gd name="T37" fmla="*/ 680 h 1474"/>
                <a:gd name="T38" fmla="*/ 340 w 793"/>
                <a:gd name="T39" fmla="*/ 680 h 1474"/>
                <a:gd name="T40" fmla="*/ 340 w 793"/>
                <a:gd name="T41" fmla="*/ 567 h 1474"/>
                <a:gd name="T42" fmla="*/ 567 w 793"/>
                <a:gd name="T43" fmla="*/ 567 h 1474"/>
                <a:gd name="T44" fmla="*/ 567 w 793"/>
                <a:gd name="T45" fmla="*/ 454 h 1474"/>
                <a:gd name="T46" fmla="*/ 453 w 793"/>
                <a:gd name="T47" fmla="*/ 454 h 1474"/>
                <a:gd name="T48" fmla="*/ 453 w 793"/>
                <a:gd name="T49" fmla="*/ 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93" h="1474">
                  <a:moveTo>
                    <a:pt x="453" y="0"/>
                  </a:moveTo>
                  <a:lnTo>
                    <a:pt x="680" y="0"/>
                  </a:lnTo>
                  <a:lnTo>
                    <a:pt x="680" y="907"/>
                  </a:lnTo>
                  <a:lnTo>
                    <a:pt x="793" y="907"/>
                  </a:lnTo>
                  <a:lnTo>
                    <a:pt x="793" y="1361"/>
                  </a:lnTo>
                  <a:lnTo>
                    <a:pt x="680" y="1361"/>
                  </a:lnTo>
                  <a:lnTo>
                    <a:pt x="680" y="1474"/>
                  </a:lnTo>
                  <a:lnTo>
                    <a:pt x="453" y="1474"/>
                  </a:lnTo>
                  <a:lnTo>
                    <a:pt x="453" y="1134"/>
                  </a:lnTo>
                  <a:lnTo>
                    <a:pt x="340" y="1134"/>
                  </a:lnTo>
                  <a:lnTo>
                    <a:pt x="340" y="907"/>
                  </a:lnTo>
                  <a:lnTo>
                    <a:pt x="226" y="907"/>
                  </a:lnTo>
                  <a:lnTo>
                    <a:pt x="226" y="794"/>
                  </a:lnTo>
                  <a:lnTo>
                    <a:pt x="0" y="794"/>
                  </a:lnTo>
                  <a:lnTo>
                    <a:pt x="0" y="680"/>
                  </a:lnTo>
                  <a:lnTo>
                    <a:pt x="113" y="680"/>
                  </a:lnTo>
                  <a:lnTo>
                    <a:pt x="113" y="567"/>
                  </a:lnTo>
                  <a:lnTo>
                    <a:pt x="226" y="567"/>
                  </a:lnTo>
                  <a:lnTo>
                    <a:pt x="226" y="680"/>
                  </a:lnTo>
                  <a:lnTo>
                    <a:pt x="340" y="680"/>
                  </a:lnTo>
                  <a:lnTo>
                    <a:pt x="340" y="567"/>
                  </a:lnTo>
                  <a:lnTo>
                    <a:pt x="567" y="567"/>
                  </a:lnTo>
                  <a:lnTo>
                    <a:pt x="567" y="454"/>
                  </a:lnTo>
                  <a:lnTo>
                    <a:pt x="453" y="454"/>
                  </a:lnTo>
                  <a:lnTo>
                    <a:pt x="45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1" name="Freeform 149">
              <a:extLst>
                <a:ext uri="{FF2B5EF4-FFF2-40B4-BE49-F238E27FC236}">
                  <a16:creationId xmlns:a16="http://schemas.microsoft.com/office/drawing/2014/main" id="{D56F4DDB-2FB6-4E06-AF8F-5B2E33510AB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4" y="4045"/>
              <a:ext cx="794" cy="1587"/>
            </a:xfrm>
            <a:custGeom>
              <a:avLst/>
              <a:gdLst>
                <a:gd name="T0" fmla="*/ 227 w 794"/>
                <a:gd name="T1" fmla="*/ 1587 h 1587"/>
                <a:gd name="T2" fmla="*/ 227 w 794"/>
                <a:gd name="T3" fmla="*/ 1247 h 1587"/>
                <a:gd name="T4" fmla="*/ 114 w 794"/>
                <a:gd name="T5" fmla="*/ 1247 h 1587"/>
                <a:gd name="T6" fmla="*/ 114 w 794"/>
                <a:gd name="T7" fmla="*/ 1134 h 1587"/>
                <a:gd name="T8" fmla="*/ 0 w 794"/>
                <a:gd name="T9" fmla="*/ 1134 h 1587"/>
                <a:gd name="T10" fmla="*/ 0 w 794"/>
                <a:gd name="T11" fmla="*/ 1020 h 1587"/>
                <a:gd name="T12" fmla="*/ 227 w 794"/>
                <a:gd name="T13" fmla="*/ 1020 h 1587"/>
                <a:gd name="T14" fmla="*/ 227 w 794"/>
                <a:gd name="T15" fmla="*/ 340 h 1587"/>
                <a:gd name="T16" fmla="*/ 114 w 794"/>
                <a:gd name="T17" fmla="*/ 340 h 1587"/>
                <a:gd name="T18" fmla="*/ 114 w 794"/>
                <a:gd name="T19" fmla="*/ 0 h 1587"/>
                <a:gd name="T20" fmla="*/ 227 w 794"/>
                <a:gd name="T21" fmla="*/ 0 h 1587"/>
                <a:gd name="T22" fmla="*/ 227 w 794"/>
                <a:gd name="T23" fmla="*/ 113 h 1587"/>
                <a:gd name="T24" fmla="*/ 341 w 794"/>
                <a:gd name="T25" fmla="*/ 113 h 1587"/>
                <a:gd name="T26" fmla="*/ 341 w 794"/>
                <a:gd name="T27" fmla="*/ 340 h 1587"/>
                <a:gd name="T28" fmla="*/ 567 w 794"/>
                <a:gd name="T29" fmla="*/ 340 h 1587"/>
                <a:gd name="T30" fmla="*/ 567 w 794"/>
                <a:gd name="T31" fmla="*/ 453 h 1587"/>
                <a:gd name="T32" fmla="*/ 681 w 794"/>
                <a:gd name="T33" fmla="*/ 453 h 1587"/>
                <a:gd name="T34" fmla="*/ 681 w 794"/>
                <a:gd name="T35" fmla="*/ 680 h 1587"/>
                <a:gd name="T36" fmla="*/ 794 w 794"/>
                <a:gd name="T37" fmla="*/ 680 h 1587"/>
                <a:gd name="T38" fmla="*/ 794 w 794"/>
                <a:gd name="T39" fmla="*/ 793 h 1587"/>
                <a:gd name="T40" fmla="*/ 681 w 794"/>
                <a:gd name="T41" fmla="*/ 793 h 1587"/>
                <a:gd name="T42" fmla="*/ 681 w 794"/>
                <a:gd name="T43" fmla="*/ 1020 h 1587"/>
                <a:gd name="T44" fmla="*/ 567 w 794"/>
                <a:gd name="T45" fmla="*/ 1020 h 1587"/>
                <a:gd name="T46" fmla="*/ 567 w 794"/>
                <a:gd name="T47" fmla="*/ 1474 h 1587"/>
                <a:gd name="T48" fmla="*/ 454 w 794"/>
                <a:gd name="T49" fmla="*/ 1474 h 1587"/>
                <a:gd name="T50" fmla="*/ 454 w 794"/>
                <a:gd name="T51" fmla="*/ 1587 h 1587"/>
                <a:gd name="T52" fmla="*/ 227 w 794"/>
                <a:gd name="T53" fmla="*/ 1587 h 15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794" h="1587">
                  <a:moveTo>
                    <a:pt x="227" y="1587"/>
                  </a:moveTo>
                  <a:lnTo>
                    <a:pt x="227" y="1247"/>
                  </a:lnTo>
                  <a:lnTo>
                    <a:pt x="114" y="1247"/>
                  </a:lnTo>
                  <a:lnTo>
                    <a:pt x="114" y="1134"/>
                  </a:lnTo>
                  <a:lnTo>
                    <a:pt x="0" y="1134"/>
                  </a:lnTo>
                  <a:lnTo>
                    <a:pt x="0" y="1020"/>
                  </a:lnTo>
                  <a:lnTo>
                    <a:pt x="227" y="1020"/>
                  </a:lnTo>
                  <a:lnTo>
                    <a:pt x="227" y="340"/>
                  </a:lnTo>
                  <a:lnTo>
                    <a:pt x="114" y="340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27" y="113"/>
                  </a:lnTo>
                  <a:lnTo>
                    <a:pt x="341" y="113"/>
                  </a:lnTo>
                  <a:lnTo>
                    <a:pt x="341" y="340"/>
                  </a:lnTo>
                  <a:lnTo>
                    <a:pt x="567" y="340"/>
                  </a:lnTo>
                  <a:lnTo>
                    <a:pt x="567" y="453"/>
                  </a:lnTo>
                  <a:lnTo>
                    <a:pt x="681" y="453"/>
                  </a:lnTo>
                  <a:lnTo>
                    <a:pt x="681" y="680"/>
                  </a:lnTo>
                  <a:lnTo>
                    <a:pt x="794" y="680"/>
                  </a:lnTo>
                  <a:lnTo>
                    <a:pt x="794" y="793"/>
                  </a:lnTo>
                  <a:lnTo>
                    <a:pt x="681" y="793"/>
                  </a:lnTo>
                  <a:lnTo>
                    <a:pt x="681" y="1020"/>
                  </a:lnTo>
                  <a:lnTo>
                    <a:pt x="567" y="1020"/>
                  </a:lnTo>
                  <a:lnTo>
                    <a:pt x="567" y="1474"/>
                  </a:lnTo>
                  <a:lnTo>
                    <a:pt x="454" y="1474"/>
                  </a:lnTo>
                  <a:lnTo>
                    <a:pt x="454" y="1587"/>
                  </a:lnTo>
                  <a:lnTo>
                    <a:pt x="227" y="158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3" name="Freeform 151">
              <a:extLst>
                <a:ext uri="{FF2B5EF4-FFF2-40B4-BE49-F238E27FC236}">
                  <a16:creationId xmlns:a16="http://schemas.microsoft.com/office/drawing/2014/main" id="{B8EE1F54-B121-480C-A31B-25CC4E5A7D3E}"/>
                </a:ext>
              </a:extLst>
            </p:cNvPr>
            <p:cNvSpPr>
              <a:spLocks/>
            </p:cNvSpPr>
            <p:nvPr/>
          </p:nvSpPr>
          <p:spPr bwMode="auto">
            <a:xfrm>
              <a:off x="743" y="4612"/>
              <a:ext cx="681" cy="680"/>
            </a:xfrm>
            <a:custGeom>
              <a:avLst/>
              <a:gdLst>
                <a:gd name="T0" fmla="*/ 681 w 681"/>
                <a:gd name="T1" fmla="*/ 340 h 680"/>
                <a:gd name="T2" fmla="*/ 681 w 681"/>
                <a:gd name="T3" fmla="*/ 567 h 680"/>
                <a:gd name="T4" fmla="*/ 454 w 681"/>
                <a:gd name="T5" fmla="*/ 567 h 680"/>
                <a:gd name="T6" fmla="*/ 454 w 681"/>
                <a:gd name="T7" fmla="*/ 680 h 680"/>
                <a:gd name="T8" fmla="*/ 0 w 681"/>
                <a:gd name="T9" fmla="*/ 680 h 680"/>
                <a:gd name="T10" fmla="*/ 0 w 681"/>
                <a:gd name="T11" fmla="*/ 453 h 680"/>
                <a:gd name="T12" fmla="*/ 114 w 681"/>
                <a:gd name="T13" fmla="*/ 453 h 680"/>
                <a:gd name="T14" fmla="*/ 114 w 681"/>
                <a:gd name="T15" fmla="*/ 340 h 680"/>
                <a:gd name="T16" fmla="*/ 0 w 681"/>
                <a:gd name="T17" fmla="*/ 340 h 680"/>
                <a:gd name="T18" fmla="*/ 0 w 681"/>
                <a:gd name="T19" fmla="*/ 0 h 680"/>
                <a:gd name="T20" fmla="*/ 114 w 681"/>
                <a:gd name="T21" fmla="*/ 0 h 680"/>
                <a:gd name="T22" fmla="*/ 114 w 681"/>
                <a:gd name="T23" fmla="*/ 113 h 680"/>
                <a:gd name="T24" fmla="*/ 227 w 681"/>
                <a:gd name="T25" fmla="*/ 113 h 680"/>
                <a:gd name="T26" fmla="*/ 227 w 681"/>
                <a:gd name="T27" fmla="*/ 0 h 680"/>
                <a:gd name="T28" fmla="*/ 341 w 681"/>
                <a:gd name="T29" fmla="*/ 0 h 680"/>
                <a:gd name="T30" fmla="*/ 341 w 681"/>
                <a:gd name="T31" fmla="*/ 453 h 680"/>
                <a:gd name="T32" fmla="*/ 567 w 681"/>
                <a:gd name="T33" fmla="*/ 453 h 680"/>
                <a:gd name="T34" fmla="*/ 567 w 681"/>
                <a:gd name="T35" fmla="*/ 340 h 680"/>
                <a:gd name="T36" fmla="*/ 681 w 681"/>
                <a:gd name="T37" fmla="*/ 34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81" h="680">
                  <a:moveTo>
                    <a:pt x="681" y="340"/>
                  </a:moveTo>
                  <a:lnTo>
                    <a:pt x="681" y="567"/>
                  </a:lnTo>
                  <a:lnTo>
                    <a:pt x="454" y="567"/>
                  </a:lnTo>
                  <a:lnTo>
                    <a:pt x="454" y="680"/>
                  </a:lnTo>
                  <a:lnTo>
                    <a:pt x="0" y="680"/>
                  </a:lnTo>
                  <a:lnTo>
                    <a:pt x="0" y="453"/>
                  </a:lnTo>
                  <a:lnTo>
                    <a:pt x="114" y="453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341" y="0"/>
                  </a:lnTo>
                  <a:lnTo>
                    <a:pt x="341" y="453"/>
                  </a:lnTo>
                  <a:lnTo>
                    <a:pt x="567" y="453"/>
                  </a:lnTo>
                  <a:lnTo>
                    <a:pt x="567" y="340"/>
                  </a:lnTo>
                  <a:lnTo>
                    <a:pt x="681" y="34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5" name="Freeform 153">
              <a:extLst>
                <a:ext uri="{FF2B5EF4-FFF2-40B4-BE49-F238E27FC236}">
                  <a16:creationId xmlns:a16="http://schemas.microsoft.com/office/drawing/2014/main" id="{AE4E2562-BF40-44B7-AC5D-120AB6F4629B}"/>
                </a:ext>
              </a:extLst>
            </p:cNvPr>
            <p:cNvSpPr>
              <a:spLocks/>
            </p:cNvSpPr>
            <p:nvPr/>
          </p:nvSpPr>
          <p:spPr bwMode="auto">
            <a:xfrm>
              <a:off x="857" y="5065"/>
              <a:ext cx="1587" cy="907"/>
            </a:xfrm>
            <a:custGeom>
              <a:avLst/>
              <a:gdLst>
                <a:gd name="T0" fmla="*/ 0 w 1587"/>
                <a:gd name="T1" fmla="*/ 227 h 907"/>
                <a:gd name="T2" fmla="*/ 0 w 1587"/>
                <a:gd name="T3" fmla="*/ 454 h 907"/>
                <a:gd name="T4" fmla="*/ 227 w 1587"/>
                <a:gd name="T5" fmla="*/ 454 h 907"/>
                <a:gd name="T6" fmla="*/ 227 w 1587"/>
                <a:gd name="T7" fmla="*/ 681 h 907"/>
                <a:gd name="T8" fmla="*/ 567 w 1587"/>
                <a:gd name="T9" fmla="*/ 681 h 907"/>
                <a:gd name="T10" fmla="*/ 567 w 1587"/>
                <a:gd name="T11" fmla="*/ 794 h 907"/>
                <a:gd name="T12" fmla="*/ 907 w 1587"/>
                <a:gd name="T13" fmla="*/ 794 h 907"/>
                <a:gd name="T14" fmla="*/ 907 w 1587"/>
                <a:gd name="T15" fmla="*/ 907 h 907"/>
                <a:gd name="T16" fmla="*/ 1134 w 1587"/>
                <a:gd name="T17" fmla="*/ 907 h 907"/>
                <a:gd name="T18" fmla="*/ 1134 w 1587"/>
                <a:gd name="T19" fmla="*/ 794 h 907"/>
                <a:gd name="T20" fmla="*/ 1474 w 1587"/>
                <a:gd name="T21" fmla="*/ 794 h 907"/>
                <a:gd name="T22" fmla="*/ 1474 w 1587"/>
                <a:gd name="T23" fmla="*/ 681 h 907"/>
                <a:gd name="T24" fmla="*/ 1587 w 1587"/>
                <a:gd name="T25" fmla="*/ 681 h 907"/>
                <a:gd name="T26" fmla="*/ 1587 w 1587"/>
                <a:gd name="T27" fmla="*/ 567 h 907"/>
                <a:gd name="T28" fmla="*/ 1474 w 1587"/>
                <a:gd name="T29" fmla="*/ 567 h 907"/>
                <a:gd name="T30" fmla="*/ 1474 w 1587"/>
                <a:gd name="T31" fmla="*/ 454 h 907"/>
                <a:gd name="T32" fmla="*/ 567 w 1587"/>
                <a:gd name="T33" fmla="*/ 454 h 907"/>
                <a:gd name="T34" fmla="*/ 567 w 1587"/>
                <a:gd name="T35" fmla="*/ 340 h 907"/>
                <a:gd name="T36" fmla="*/ 680 w 1587"/>
                <a:gd name="T37" fmla="*/ 340 h 907"/>
                <a:gd name="T38" fmla="*/ 680 w 1587"/>
                <a:gd name="T39" fmla="*/ 227 h 907"/>
                <a:gd name="T40" fmla="*/ 794 w 1587"/>
                <a:gd name="T41" fmla="*/ 227 h 907"/>
                <a:gd name="T42" fmla="*/ 794 w 1587"/>
                <a:gd name="T43" fmla="*/ 0 h 907"/>
                <a:gd name="T44" fmla="*/ 567 w 1587"/>
                <a:gd name="T45" fmla="*/ 0 h 907"/>
                <a:gd name="T46" fmla="*/ 567 w 1587"/>
                <a:gd name="T47" fmla="*/ 114 h 907"/>
                <a:gd name="T48" fmla="*/ 340 w 1587"/>
                <a:gd name="T49" fmla="*/ 114 h 907"/>
                <a:gd name="T50" fmla="*/ 340 w 1587"/>
                <a:gd name="T51" fmla="*/ 227 h 907"/>
                <a:gd name="T52" fmla="*/ 0 w 1587"/>
                <a:gd name="T53" fmla="*/ 22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587" h="907">
                  <a:moveTo>
                    <a:pt x="0" y="227"/>
                  </a:moveTo>
                  <a:lnTo>
                    <a:pt x="0" y="454"/>
                  </a:lnTo>
                  <a:lnTo>
                    <a:pt x="227" y="454"/>
                  </a:lnTo>
                  <a:lnTo>
                    <a:pt x="227" y="681"/>
                  </a:lnTo>
                  <a:lnTo>
                    <a:pt x="567" y="681"/>
                  </a:lnTo>
                  <a:lnTo>
                    <a:pt x="567" y="794"/>
                  </a:lnTo>
                  <a:lnTo>
                    <a:pt x="907" y="794"/>
                  </a:lnTo>
                  <a:lnTo>
                    <a:pt x="907" y="907"/>
                  </a:lnTo>
                  <a:lnTo>
                    <a:pt x="1134" y="907"/>
                  </a:lnTo>
                  <a:lnTo>
                    <a:pt x="1134" y="794"/>
                  </a:lnTo>
                  <a:lnTo>
                    <a:pt x="1474" y="794"/>
                  </a:lnTo>
                  <a:lnTo>
                    <a:pt x="1474" y="681"/>
                  </a:lnTo>
                  <a:lnTo>
                    <a:pt x="1587" y="681"/>
                  </a:lnTo>
                  <a:lnTo>
                    <a:pt x="1587" y="567"/>
                  </a:lnTo>
                  <a:lnTo>
                    <a:pt x="1474" y="567"/>
                  </a:lnTo>
                  <a:lnTo>
                    <a:pt x="1474" y="454"/>
                  </a:lnTo>
                  <a:lnTo>
                    <a:pt x="567" y="454"/>
                  </a:lnTo>
                  <a:lnTo>
                    <a:pt x="567" y="340"/>
                  </a:lnTo>
                  <a:lnTo>
                    <a:pt x="680" y="340"/>
                  </a:lnTo>
                  <a:lnTo>
                    <a:pt x="680" y="227"/>
                  </a:lnTo>
                  <a:lnTo>
                    <a:pt x="794" y="227"/>
                  </a:lnTo>
                  <a:lnTo>
                    <a:pt x="794" y="0"/>
                  </a:lnTo>
                  <a:lnTo>
                    <a:pt x="567" y="0"/>
                  </a:lnTo>
                  <a:lnTo>
                    <a:pt x="567" y="114"/>
                  </a:lnTo>
                  <a:lnTo>
                    <a:pt x="340" y="114"/>
                  </a:lnTo>
                  <a:lnTo>
                    <a:pt x="340" y="227"/>
                  </a:lnTo>
                  <a:lnTo>
                    <a:pt x="0" y="22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7" name="Freeform 155">
              <a:extLst>
                <a:ext uri="{FF2B5EF4-FFF2-40B4-BE49-F238E27FC236}">
                  <a16:creationId xmlns:a16="http://schemas.microsoft.com/office/drawing/2014/main" id="{CE304F6A-D954-47DF-817A-A6BAE9AC7B9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4725"/>
              <a:ext cx="340" cy="340"/>
            </a:xfrm>
            <a:custGeom>
              <a:avLst/>
              <a:gdLst>
                <a:gd name="T0" fmla="*/ 340 w 340"/>
                <a:gd name="T1" fmla="*/ 0 h 340"/>
                <a:gd name="T2" fmla="*/ 340 w 340"/>
                <a:gd name="T3" fmla="*/ 113 h 340"/>
                <a:gd name="T4" fmla="*/ 227 w 340"/>
                <a:gd name="T5" fmla="*/ 113 h 340"/>
                <a:gd name="T6" fmla="*/ 227 w 340"/>
                <a:gd name="T7" fmla="*/ 227 h 340"/>
                <a:gd name="T8" fmla="*/ 227 w 340"/>
                <a:gd name="T9" fmla="*/ 340 h 340"/>
                <a:gd name="T10" fmla="*/ 0 w 340"/>
                <a:gd name="T11" fmla="*/ 340 h 340"/>
                <a:gd name="T12" fmla="*/ 0 w 340"/>
                <a:gd name="T13" fmla="*/ 227 h 340"/>
                <a:gd name="T14" fmla="*/ 113 w 340"/>
                <a:gd name="T15" fmla="*/ 227 h 340"/>
                <a:gd name="T16" fmla="*/ 113 w 340"/>
                <a:gd name="T17" fmla="*/ 0 h 340"/>
                <a:gd name="T18" fmla="*/ 340 w 340"/>
                <a:gd name="T19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40" h="340">
                  <a:moveTo>
                    <a:pt x="340" y="0"/>
                  </a:moveTo>
                  <a:lnTo>
                    <a:pt x="340" y="113"/>
                  </a:lnTo>
                  <a:lnTo>
                    <a:pt x="227" y="113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0" y="340"/>
                  </a:lnTo>
                  <a:lnTo>
                    <a:pt x="0" y="227"/>
                  </a:lnTo>
                  <a:lnTo>
                    <a:pt x="113" y="227"/>
                  </a:lnTo>
                  <a:lnTo>
                    <a:pt x="113" y="0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8" name="Freeform 156">
              <a:extLst>
                <a:ext uri="{FF2B5EF4-FFF2-40B4-BE49-F238E27FC236}">
                  <a16:creationId xmlns:a16="http://schemas.microsoft.com/office/drawing/2014/main" id="{82C22259-6DC0-4E8D-A87A-7B005E8C984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4498"/>
              <a:ext cx="1247" cy="1248"/>
            </a:xfrm>
            <a:custGeom>
              <a:avLst/>
              <a:gdLst>
                <a:gd name="T0" fmla="*/ 794 w 1247"/>
                <a:gd name="T1" fmla="*/ 340 h 1248"/>
                <a:gd name="T2" fmla="*/ 794 w 1247"/>
                <a:gd name="T3" fmla="*/ 454 h 1248"/>
                <a:gd name="T4" fmla="*/ 680 w 1247"/>
                <a:gd name="T5" fmla="*/ 454 h 1248"/>
                <a:gd name="T6" fmla="*/ 680 w 1247"/>
                <a:gd name="T7" fmla="*/ 567 h 1248"/>
                <a:gd name="T8" fmla="*/ 227 w 1247"/>
                <a:gd name="T9" fmla="*/ 567 h 1248"/>
                <a:gd name="T10" fmla="*/ 227 w 1247"/>
                <a:gd name="T11" fmla="*/ 794 h 1248"/>
                <a:gd name="T12" fmla="*/ 113 w 1247"/>
                <a:gd name="T13" fmla="*/ 794 h 1248"/>
                <a:gd name="T14" fmla="*/ 113 w 1247"/>
                <a:gd name="T15" fmla="*/ 907 h 1248"/>
                <a:gd name="T16" fmla="*/ 0 w 1247"/>
                <a:gd name="T17" fmla="*/ 907 h 1248"/>
                <a:gd name="T18" fmla="*/ 0 w 1247"/>
                <a:gd name="T19" fmla="*/ 1021 h 1248"/>
                <a:gd name="T20" fmla="*/ 907 w 1247"/>
                <a:gd name="T21" fmla="*/ 1021 h 1248"/>
                <a:gd name="T22" fmla="*/ 907 w 1247"/>
                <a:gd name="T23" fmla="*/ 1134 h 1248"/>
                <a:gd name="T24" fmla="*/ 1020 w 1247"/>
                <a:gd name="T25" fmla="*/ 1134 h 1248"/>
                <a:gd name="T26" fmla="*/ 1020 w 1247"/>
                <a:gd name="T27" fmla="*/ 1248 h 1248"/>
                <a:gd name="T28" fmla="*/ 1134 w 1247"/>
                <a:gd name="T29" fmla="*/ 1248 h 1248"/>
                <a:gd name="T30" fmla="*/ 1134 w 1247"/>
                <a:gd name="T31" fmla="*/ 1021 h 1248"/>
                <a:gd name="T32" fmla="*/ 1247 w 1247"/>
                <a:gd name="T33" fmla="*/ 1021 h 1248"/>
                <a:gd name="T34" fmla="*/ 1247 w 1247"/>
                <a:gd name="T35" fmla="*/ 794 h 1248"/>
                <a:gd name="T36" fmla="*/ 1134 w 1247"/>
                <a:gd name="T37" fmla="*/ 794 h 1248"/>
                <a:gd name="T38" fmla="*/ 1134 w 1247"/>
                <a:gd name="T39" fmla="*/ 681 h 1248"/>
                <a:gd name="T40" fmla="*/ 1020 w 1247"/>
                <a:gd name="T41" fmla="*/ 681 h 1248"/>
                <a:gd name="T42" fmla="*/ 1020 w 1247"/>
                <a:gd name="T43" fmla="*/ 567 h 1248"/>
                <a:gd name="T44" fmla="*/ 1247 w 1247"/>
                <a:gd name="T45" fmla="*/ 567 h 1248"/>
                <a:gd name="T46" fmla="*/ 1247 w 1247"/>
                <a:gd name="T47" fmla="*/ 114 h 1248"/>
                <a:gd name="T48" fmla="*/ 1134 w 1247"/>
                <a:gd name="T49" fmla="*/ 114 h 1248"/>
                <a:gd name="T50" fmla="*/ 1134 w 1247"/>
                <a:gd name="T51" fmla="*/ 340 h 1248"/>
                <a:gd name="T52" fmla="*/ 1020 w 1247"/>
                <a:gd name="T53" fmla="*/ 340 h 1248"/>
                <a:gd name="T54" fmla="*/ 1020 w 1247"/>
                <a:gd name="T55" fmla="*/ 227 h 1248"/>
                <a:gd name="T56" fmla="*/ 907 w 1247"/>
                <a:gd name="T57" fmla="*/ 227 h 1248"/>
                <a:gd name="T58" fmla="*/ 907 w 1247"/>
                <a:gd name="T59" fmla="*/ 114 h 1248"/>
                <a:gd name="T60" fmla="*/ 794 w 1247"/>
                <a:gd name="T61" fmla="*/ 114 h 1248"/>
                <a:gd name="T62" fmla="*/ 794 w 1247"/>
                <a:gd name="T63" fmla="*/ 0 h 1248"/>
                <a:gd name="T64" fmla="*/ 567 w 1247"/>
                <a:gd name="T65" fmla="*/ 0 h 1248"/>
                <a:gd name="T66" fmla="*/ 567 w 1247"/>
                <a:gd name="T67" fmla="*/ 114 h 1248"/>
                <a:gd name="T68" fmla="*/ 453 w 1247"/>
                <a:gd name="T69" fmla="*/ 114 h 1248"/>
                <a:gd name="T70" fmla="*/ 453 w 1247"/>
                <a:gd name="T71" fmla="*/ 227 h 1248"/>
                <a:gd name="T72" fmla="*/ 567 w 1247"/>
                <a:gd name="T73" fmla="*/ 227 h 1248"/>
                <a:gd name="T74" fmla="*/ 567 w 1247"/>
                <a:gd name="T75" fmla="*/ 340 h 1248"/>
                <a:gd name="T76" fmla="*/ 680 w 1247"/>
                <a:gd name="T77" fmla="*/ 340 h 1248"/>
                <a:gd name="T78" fmla="*/ 794 w 1247"/>
                <a:gd name="T79" fmla="*/ 340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247" h="1248">
                  <a:moveTo>
                    <a:pt x="794" y="340"/>
                  </a:moveTo>
                  <a:lnTo>
                    <a:pt x="794" y="454"/>
                  </a:lnTo>
                  <a:lnTo>
                    <a:pt x="680" y="454"/>
                  </a:lnTo>
                  <a:lnTo>
                    <a:pt x="680" y="567"/>
                  </a:lnTo>
                  <a:lnTo>
                    <a:pt x="227" y="567"/>
                  </a:lnTo>
                  <a:lnTo>
                    <a:pt x="227" y="794"/>
                  </a:lnTo>
                  <a:lnTo>
                    <a:pt x="113" y="794"/>
                  </a:lnTo>
                  <a:lnTo>
                    <a:pt x="113" y="907"/>
                  </a:lnTo>
                  <a:lnTo>
                    <a:pt x="0" y="907"/>
                  </a:lnTo>
                  <a:lnTo>
                    <a:pt x="0" y="1021"/>
                  </a:lnTo>
                  <a:lnTo>
                    <a:pt x="907" y="1021"/>
                  </a:lnTo>
                  <a:lnTo>
                    <a:pt x="907" y="1134"/>
                  </a:lnTo>
                  <a:lnTo>
                    <a:pt x="1020" y="1134"/>
                  </a:lnTo>
                  <a:lnTo>
                    <a:pt x="1020" y="1248"/>
                  </a:lnTo>
                  <a:lnTo>
                    <a:pt x="1134" y="1248"/>
                  </a:lnTo>
                  <a:lnTo>
                    <a:pt x="1134" y="1021"/>
                  </a:lnTo>
                  <a:lnTo>
                    <a:pt x="1247" y="1021"/>
                  </a:lnTo>
                  <a:lnTo>
                    <a:pt x="1247" y="794"/>
                  </a:lnTo>
                  <a:lnTo>
                    <a:pt x="1134" y="794"/>
                  </a:lnTo>
                  <a:lnTo>
                    <a:pt x="1134" y="681"/>
                  </a:lnTo>
                  <a:lnTo>
                    <a:pt x="1020" y="681"/>
                  </a:lnTo>
                  <a:lnTo>
                    <a:pt x="1020" y="567"/>
                  </a:lnTo>
                  <a:lnTo>
                    <a:pt x="1247" y="567"/>
                  </a:lnTo>
                  <a:lnTo>
                    <a:pt x="1247" y="114"/>
                  </a:lnTo>
                  <a:lnTo>
                    <a:pt x="1134" y="114"/>
                  </a:lnTo>
                  <a:lnTo>
                    <a:pt x="1134" y="340"/>
                  </a:lnTo>
                  <a:lnTo>
                    <a:pt x="1020" y="340"/>
                  </a:lnTo>
                  <a:lnTo>
                    <a:pt x="1020" y="227"/>
                  </a:lnTo>
                  <a:lnTo>
                    <a:pt x="907" y="227"/>
                  </a:lnTo>
                  <a:lnTo>
                    <a:pt x="907" y="114"/>
                  </a:lnTo>
                  <a:lnTo>
                    <a:pt x="794" y="114"/>
                  </a:lnTo>
                  <a:lnTo>
                    <a:pt x="794" y="0"/>
                  </a:lnTo>
                  <a:lnTo>
                    <a:pt x="567" y="0"/>
                  </a:lnTo>
                  <a:lnTo>
                    <a:pt x="567" y="114"/>
                  </a:lnTo>
                  <a:lnTo>
                    <a:pt x="453" y="114"/>
                  </a:lnTo>
                  <a:lnTo>
                    <a:pt x="453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680" y="340"/>
                  </a:lnTo>
                  <a:lnTo>
                    <a:pt x="794" y="34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3470" name="Group 158">
            <a:extLst>
              <a:ext uri="{FF2B5EF4-FFF2-40B4-BE49-F238E27FC236}">
                <a16:creationId xmlns:a16="http://schemas.microsoft.com/office/drawing/2014/main" id="{45AECF56-6CA7-4241-8FA2-A9DD100484A7}"/>
              </a:ext>
            </a:extLst>
          </p:cNvPr>
          <p:cNvGrpSpPr>
            <a:grpSpLocks/>
          </p:cNvGrpSpPr>
          <p:nvPr/>
        </p:nvGrpSpPr>
        <p:grpSpPr bwMode="auto">
          <a:xfrm>
            <a:off x="7165975" y="614363"/>
            <a:ext cx="774700" cy="193675"/>
            <a:chOff x="1905" y="925"/>
            <a:chExt cx="488" cy="122"/>
          </a:xfrm>
        </p:grpSpPr>
        <p:sp>
          <p:nvSpPr>
            <p:cNvPr id="13471" name="WordArt 159">
              <a:extLst>
                <a:ext uri="{FF2B5EF4-FFF2-40B4-BE49-F238E27FC236}">
                  <a16:creationId xmlns:a16="http://schemas.microsoft.com/office/drawing/2014/main" id="{2249FB0B-EEE5-4C40-8FFE-C063B6277CF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5" y="92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  <p:sp>
          <p:nvSpPr>
            <p:cNvPr id="13472" name="WordArt 160">
              <a:extLst>
                <a:ext uri="{FF2B5EF4-FFF2-40B4-BE49-F238E27FC236}">
                  <a16:creationId xmlns:a16="http://schemas.microsoft.com/office/drawing/2014/main" id="{5550986C-8FD3-4922-A541-5EA03768FE5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6" y="92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</p:grpSp>
      <p:grpSp>
        <p:nvGrpSpPr>
          <p:cNvPr id="13473" name="Group 161">
            <a:extLst>
              <a:ext uri="{FF2B5EF4-FFF2-40B4-BE49-F238E27FC236}">
                <a16:creationId xmlns:a16="http://schemas.microsoft.com/office/drawing/2014/main" id="{9123C665-F0C8-4F7C-9BBF-178031F00BAC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2446338"/>
            <a:ext cx="577850" cy="193675"/>
            <a:chOff x="573" y="925"/>
            <a:chExt cx="364" cy="122"/>
          </a:xfrm>
        </p:grpSpPr>
        <p:sp>
          <p:nvSpPr>
            <p:cNvPr id="13474" name="WordArt 162">
              <a:extLst>
                <a:ext uri="{FF2B5EF4-FFF2-40B4-BE49-F238E27FC236}">
                  <a16:creationId xmlns:a16="http://schemas.microsoft.com/office/drawing/2014/main" id="{E3B61BC0-7DE9-40D2-9D91-2C885097F9A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3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  <p:sp>
          <p:nvSpPr>
            <p:cNvPr id="13475" name="WordArt 163">
              <a:extLst>
                <a:ext uri="{FF2B5EF4-FFF2-40B4-BE49-F238E27FC236}">
                  <a16:creationId xmlns:a16="http://schemas.microsoft.com/office/drawing/2014/main" id="{7AFF458D-6CDA-49AE-9DEA-F1ECC31E2F3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4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</p:grpSp>
      <p:grpSp>
        <p:nvGrpSpPr>
          <p:cNvPr id="13476" name="Group 164">
            <a:extLst>
              <a:ext uri="{FF2B5EF4-FFF2-40B4-BE49-F238E27FC236}">
                <a16:creationId xmlns:a16="http://schemas.microsoft.com/office/drawing/2014/main" id="{57ABA1CA-984F-42F0-8B4C-60C329629A7F}"/>
              </a:ext>
            </a:extLst>
          </p:cNvPr>
          <p:cNvGrpSpPr>
            <a:grpSpLocks/>
          </p:cNvGrpSpPr>
          <p:nvPr/>
        </p:nvGrpSpPr>
        <p:grpSpPr bwMode="auto">
          <a:xfrm>
            <a:off x="7931150" y="2220913"/>
            <a:ext cx="774700" cy="193675"/>
            <a:chOff x="1933" y="1116"/>
            <a:chExt cx="488" cy="122"/>
          </a:xfrm>
        </p:grpSpPr>
        <p:sp>
          <p:nvSpPr>
            <p:cNvPr id="13477" name="WordArt 165">
              <a:extLst>
                <a:ext uri="{FF2B5EF4-FFF2-40B4-BE49-F238E27FC236}">
                  <a16:creationId xmlns:a16="http://schemas.microsoft.com/office/drawing/2014/main" id="{E5D9A525-9C44-45B4-A6AD-3C8DCCA342F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116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  <p:sp>
          <p:nvSpPr>
            <p:cNvPr id="13478" name="WordArt 166">
              <a:extLst>
                <a:ext uri="{FF2B5EF4-FFF2-40B4-BE49-F238E27FC236}">
                  <a16:creationId xmlns:a16="http://schemas.microsoft.com/office/drawing/2014/main" id="{BE3FF9AA-08B4-48CB-8377-C0081CBDFFE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117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</p:grpSp>
      <p:grpSp>
        <p:nvGrpSpPr>
          <p:cNvPr id="13479" name="Group 167">
            <a:extLst>
              <a:ext uri="{FF2B5EF4-FFF2-40B4-BE49-F238E27FC236}">
                <a16:creationId xmlns:a16="http://schemas.microsoft.com/office/drawing/2014/main" id="{D30F6BC3-8D5E-4621-A876-D75169666B93}"/>
              </a:ext>
            </a:extLst>
          </p:cNvPr>
          <p:cNvGrpSpPr>
            <a:grpSpLocks/>
          </p:cNvGrpSpPr>
          <p:nvPr/>
        </p:nvGrpSpPr>
        <p:grpSpPr bwMode="auto">
          <a:xfrm>
            <a:off x="6896100" y="5295900"/>
            <a:ext cx="774700" cy="193675"/>
            <a:chOff x="1933" y="1464"/>
            <a:chExt cx="488" cy="122"/>
          </a:xfrm>
        </p:grpSpPr>
        <p:sp>
          <p:nvSpPr>
            <p:cNvPr id="13480" name="WordArt 168">
              <a:extLst>
                <a:ext uri="{FF2B5EF4-FFF2-40B4-BE49-F238E27FC236}">
                  <a16:creationId xmlns:a16="http://schemas.microsoft.com/office/drawing/2014/main" id="{7CD038F6-0419-4DC6-BBE1-A1FB9C16F58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464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  <p:sp>
          <p:nvSpPr>
            <p:cNvPr id="13481" name="WordArt 169">
              <a:extLst>
                <a:ext uri="{FF2B5EF4-FFF2-40B4-BE49-F238E27FC236}">
                  <a16:creationId xmlns:a16="http://schemas.microsoft.com/office/drawing/2014/main" id="{CD679B83-0857-459B-A8C5-B541B6C9D9D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465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</p:grpSp>
      <p:grpSp>
        <p:nvGrpSpPr>
          <p:cNvPr id="13482" name="Group 170">
            <a:extLst>
              <a:ext uri="{FF2B5EF4-FFF2-40B4-BE49-F238E27FC236}">
                <a16:creationId xmlns:a16="http://schemas.microsoft.com/office/drawing/2014/main" id="{BBFBACC6-FBC9-462C-B5F8-7D9EA5489EFA}"/>
              </a:ext>
            </a:extLst>
          </p:cNvPr>
          <p:cNvGrpSpPr>
            <a:grpSpLocks/>
          </p:cNvGrpSpPr>
          <p:nvPr/>
        </p:nvGrpSpPr>
        <p:grpSpPr bwMode="auto">
          <a:xfrm>
            <a:off x="2170113" y="8928100"/>
            <a:ext cx="774700" cy="193675"/>
            <a:chOff x="1961" y="1655"/>
            <a:chExt cx="488" cy="122"/>
          </a:xfrm>
        </p:grpSpPr>
        <p:sp>
          <p:nvSpPr>
            <p:cNvPr id="13483" name="WordArt 171">
              <a:extLst>
                <a:ext uri="{FF2B5EF4-FFF2-40B4-BE49-F238E27FC236}">
                  <a16:creationId xmlns:a16="http://schemas.microsoft.com/office/drawing/2014/main" id="{23553930-AEAC-4BA2-A7C4-81829A6328D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1" y="165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  <p:sp>
          <p:nvSpPr>
            <p:cNvPr id="13484" name="WordArt 172">
              <a:extLst>
                <a:ext uri="{FF2B5EF4-FFF2-40B4-BE49-F238E27FC236}">
                  <a16:creationId xmlns:a16="http://schemas.microsoft.com/office/drawing/2014/main" id="{27E88C70-908A-41E2-96E3-4468D2A5DB0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2" y="165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</p:grpSp>
      <p:grpSp>
        <p:nvGrpSpPr>
          <p:cNvPr id="13485" name="Group 173">
            <a:extLst>
              <a:ext uri="{FF2B5EF4-FFF2-40B4-BE49-F238E27FC236}">
                <a16:creationId xmlns:a16="http://schemas.microsoft.com/office/drawing/2014/main" id="{3E6786C3-F68F-4487-B458-01EFEC319DF9}"/>
              </a:ext>
            </a:extLst>
          </p:cNvPr>
          <p:cNvGrpSpPr>
            <a:grpSpLocks/>
          </p:cNvGrpSpPr>
          <p:nvPr/>
        </p:nvGrpSpPr>
        <p:grpSpPr bwMode="auto">
          <a:xfrm>
            <a:off x="5995988" y="6691313"/>
            <a:ext cx="577850" cy="193675"/>
            <a:chOff x="1055" y="925"/>
            <a:chExt cx="364" cy="122"/>
          </a:xfrm>
        </p:grpSpPr>
        <p:sp>
          <p:nvSpPr>
            <p:cNvPr id="13486" name="WordArt 174">
              <a:extLst>
                <a:ext uri="{FF2B5EF4-FFF2-40B4-BE49-F238E27FC236}">
                  <a16:creationId xmlns:a16="http://schemas.microsoft.com/office/drawing/2014/main" id="{1CF1E3DA-2D03-4ED0-A765-80429A85113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5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  <p:sp>
          <p:nvSpPr>
            <p:cNvPr id="13487" name="WordArt 175">
              <a:extLst>
                <a:ext uri="{FF2B5EF4-FFF2-40B4-BE49-F238E27FC236}">
                  <a16:creationId xmlns:a16="http://schemas.microsoft.com/office/drawing/2014/main" id="{E9E9742A-EA8F-40C3-BAEB-E7C2A55E240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6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</p:grpSp>
      <p:grpSp>
        <p:nvGrpSpPr>
          <p:cNvPr id="13488" name="Group 176">
            <a:extLst>
              <a:ext uri="{FF2B5EF4-FFF2-40B4-BE49-F238E27FC236}">
                <a16:creationId xmlns:a16="http://schemas.microsoft.com/office/drawing/2014/main" id="{04A30F88-1839-439B-8D87-C17857E02E72}"/>
              </a:ext>
            </a:extLst>
          </p:cNvPr>
          <p:cNvGrpSpPr>
            <a:grpSpLocks/>
          </p:cNvGrpSpPr>
          <p:nvPr/>
        </p:nvGrpSpPr>
        <p:grpSpPr bwMode="auto">
          <a:xfrm>
            <a:off x="3205163" y="8221663"/>
            <a:ext cx="577850" cy="193675"/>
            <a:chOff x="601" y="1116"/>
            <a:chExt cx="364" cy="122"/>
          </a:xfrm>
        </p:grpSpPr>
        <p:sp>
          <p:nvSpPr>
            <p:cNvPr id="13489" name="WordArt 177">
              <a:extLst>
                <a:ext uri="{FF2B5EF4-FFF2-40B4-BE49-F238E27FC236}">
                  <a16:creationId xmlns:a16="http://schemas.microsoft.com/office/drawing/2014/main" id="{470CF5B9-F1F5-42B7-B595-1702BBBBFDE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  <p:sp>
          <p:nvSpPr>
            <p:cNvPr id="13490" name="WordArt 178">
              <a:extLst>
                <a:ext uri="{FF2B5EF4-FFF2-40B4-BE49-F238E27FC236}">
                  <a16:creationId xmlns:a16="http://schemas.microsoft.com/office/drawing/2014/main" id="{DEF10F28-718E-4506-9C80-539A58FC258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</p:grpSp>
      <p:grpSp>
        <p:nvGrpSpPr>
          <p:cNvPr id="13491" name="Group 179">
            <a:extLst>
              <a:ext uri="{FF2B5EF4-FFF2-40B4-BE49-F238E27FC236}">
                <a16:creationId xmlns:a16="http://schemas.microsoft.com/office/drawing/2014/main" id="{982C2CF3-4DA7-40C0-9533-F8F72BEAB2EF}"/>
              </a:ext>
            </a:extLst>
          </p:cNvPr>
          <p:cNvGrpSpPr>
            <a:grpSpLocks/>
          </p:cNvGrpSpPr>
          <p:nvPr/>
        </p:nvGrpSpPr>
        <p:grpSpPr bwMode="auto">
          <a:xfrm>
            <a:off x="9910763" y="3856038"/>
            <a:ext cx="577850" cy="193675"/>
            <a:chOff x="1083" y="1116"/>
            <a:chExt cx="364" cy="122"/>
          </a:xfrm>
        </p:grpSpPr>
        <p:sp>
          <p:nvSpPr>
            <p:cNvPr id="13492" name="WordArt 180">
              <a:extLst>
                <a:ext uri="{FF2B5EF4-FFF2-40B4-BE49-F238E27FC236}">
                  <a16:creationId xmlns:a16="http://schemas.microsoft.com/office/drawing/2014/main" id="{411C1A5C-5584-4B77-AA92-1CAEB22D80E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  <p:sp>
          <p:nvSpPr>
            <p:cNvPr id="13493" name="WordArt 181">
              <a:extLst>
                <a:ext uri="{FF2B5EF4-FFF2-40B4-BE49-F238E27FC236}">
                  <a16:creationId xmlns:a16="http://schemas.microsoft.com/office/drawing/2014/main" id="{AB3912EE-FC66-4F8C-9220-145718ECA07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</p:grpSp>
      <p:grpSp>
        <p:nvGrpSpPr>
          <p:cNvPr id="13494" name="Group 182">
            <a:extLst>
              <a:ext uri="{FF2B5EF4-FFF2-40B4-BE49-F238E27FC236}">
                <a16:creationId xmlns:a16="http://schemas.microsoft.com/office/drawing/2014/main" id="{8A6E7B3A-1DE0-4024-BEE7-C8AF630F605C}"/>
              </a:ext>
            </a:extLst>
          </p:cNvPr>
          <p:cNvGrpSpPr>
            <a:grpSpLocks/>
          </p:cNvGrpSpPr>
          <p:nvPr/>
        </p:nvGrpSpPr>
        <p:grpSpPr bwMode="auto">
          <a:xfrm>
            <a:off x="9371013" y="2144713"/>
            <a:ext cx="577850" cy="193675"/>
            <a:chOff x="601" y="1322"/>
            <a:chExt cx="364" cy="122"/>
          </a:xfrm>
        </p:grpSpPr>
        <p:sp>
          <p:nvSpPr>
            <p:cNvPr id="13495" name="WordArt 183">
              <a:extLst>
                <a:ext uri="{FF2B5EF4-FFF2-40B4-BE49-F238E27FC236}">
                  <a16:creationId xmlns:a16="http://schemas.microsoft.com/office/drawing/2014/main" id="{611681AD-896D-4A0E-B0C2-AE4813EA26D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  <p:sp>
          <p:nvSpPr>
            <p:cNvPr id="13496" name="WordArt 184">
              <a:extLst>
                <a:ext uri="{FF2B5EF4-FFF2-40B4-BE49-F238E27FC236}">
                  <a16:creationId xmlns:a16="http://schemas.microsoft.com/office/drawing/2014/main" id="{8806796F-B554-4DA3-B717-4673A69D5C0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</p:grpSp>
      <p:grpSp>
        <p:nvGrpSpPr>
          <p:cNvPr id="13497" name="Group 185">
            <a:extLst>
              <a:ext uri="{FF2B5EF4-FFF2-40B4-BE49-F238E27FC236}">
                <a16:creationId xmlns:a16="http://schemas.microsoft.com/office/drawing/2014/main" id="{B4562A8A-C9FB-4E45-B9E0-B053367EFB04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3990975"/>
            <a:ext cx="577850" cy="193675"/>
            <a:chOff x="1083" y="1322"/>
            <a:chExt cx="364" cy="122"/>
          </a:xfrm>
        </p:grpSpPr>
        <p:sp>
          <p:nvSpPr>
            <p:cNvPr id="13498" name="WordArt 186">
              <a:extLst>
                <a:ext uri="{FF2B5EF4-FFF2-40B4-BE49-F238E27FC236}">
                  <a16:creationId xmlns:a16="http://schemas.microsoft.com/office/drawing/2014/main" id="{43E34D20-0F65-4664-B8A0-7283B0BA57B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  <p:sp>
          <p:nvSpPr>
            <p:cNvPr id="13499" name="WordArt 187">
              <a:extLst>
                <a:ext uri="{FF2B5EF4-FFF2-40B4-BE49-F238E27FC236}">
                  <a16:creationId xmlns:a16="http://schemas.microsoft.com/office/drawing/2014/main" id="{ACC8E2D3-CC1C-491B-A2D8-02599C8B69A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</p:grpSp>
      <p:grpSp>
        <p:nvGrpSpPr>
          <p:cNvPr id="13500" name="Group 188">
            <a:extLst>
              <a:ext uri="{FF2B5EF4-FFF2-40B4-BE49-F238E27FC236}">
                <a16:creationId xmlns:a16="http://schemas.microsoft.com/office/drawing/2014/main" id="{8C18C51F-3C35-42DE-868D-33AC62ADF18D}"/>
              </a:ext>
            </a:extLst>
          </p:cNvPr>
          <p:cNvGrpSpPr>
            <a:grpSpLocks/>
          </p:cNvGrpSpPr>
          <p:nvPr/>
        </p:nvGrpSpPr>
        <p:grpSpPr bwMode="auto">
          <a:xfrm>
            <a:off x="6850063" y="3270250"/>
            <a:ext cx="577850" cy="193675"/>
            <a:chOff x="629" y="1513"/>
            <a:chExt cx="364" cy="122"/>
          </a:xfrm>
        </p:grpSpPr>
        <p:sp>
          <p:nvSpPr>
            <p:cNvPr id="13501" name="WordArt 189">
              <a:extLst>
                <a:ext uri="{FF2B5EF4-FFF2-40B4-BE49-F238E27FC236}">
                  <a16:creationId xmlns:a16="http://schemas.microsoft.com/office/drawing/2014/main" id="{3F96F46D-02E9-4E45-98C4-BCA428CB148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29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  <p:sp>
          <p:nvSpPr>
            <p:cNvPr id="13502" name="WordArt 190">
              <a:extLst>
                <a:ext uri="{FF2B5EF4-FFF2-40B4-BE49-F238E27FC236}">
                  <a16:creationId xmlns:a16="http://schemas.microsoft.com/office/drawing/2014/main" id="{4764E70D-C3C2-4615-B249-E24D037DA68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30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</p:grpSp>
      <p:grpSp>
        <p:nvGrpSpPr>
          <p:cNvPr id="13503" name="Group 191">
            <a:extLst>
              <a:ext uri="{FF2B5EF4-FFF2-40B4-BE49-F238E27FC236}">
                <a16:creationId xmlns:a16="http://schemas.microsoft.com/office/drawing/2014/main" id="{D8FD3E45-6537-4255-9252-7B0407521393}"/>
              </a:ext>
            </a:extLst>
          </p:cNvPr>
          <p:cNvGrpSpPr>
            <a:grpSpLocks/>
          </p:cNvGrpSpPr>
          <p:nvPr/>
        </p:nvGrpSpPr>
        <p:grpSpPr bwMode="auto">
          <a:xfrm>
            <a:off x="7480300" y="1470025"/>
            <a:ext cx="577850" cy="193675"/>
            <a:chOff x="1111" y="1513"/>
            <a:chExt cx="364" cy="122"/>
          </a:xfrm>
        </p:grpSpPr>
        <p:sp>
          <p:nvSpPr>
            <p:cNvPr id="13504" name="WordArt 192">
              <a:extLst>
                <a:ext uri="{FF2B5EF4-FFF2-40B4-BE49-F238E27FC236}">
                  <a16:creationId xmlns:a16="http://schemas.microsoft.com/office/drawing/2014/main" id="{0CBA250C-7CD3-4C20-9ADE-99CD2F73A5A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1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  <p:sp>
          <p:nvSpPr>
            <p:cNvPr id="13505" name="WordArt 193">
              <a:extLst>
                <a:ext uri="{FF2B5EF4-FFF2-40B4-BE49-F238E27FC236}">
                  <a16:creationId xmlns:a16="http://schemas.microsoft.com/office/drawing/2014/main" id="{E3AD9294-7E9A-4F32-B554-724F30DE2FC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2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</p:grpSp>
      <p:grpSp>
        <p:nvGrpSpPr>
          <p:cNvPr id="13506" name="Group 194">
            <a:extLst>
              <a:ext uri="{FF2B5EF4-FFF2-40B4-BE49-F238E27FC236}">
                <a16:creationId xmlns:a16="http://schemas.microsoft.com/office/drawing/2014/main" id="{8D240E98-397E-45EA-8AC8-D12D0452E44B}"/>
              </a:ext>
            </a:extLst>
          </p:cNvPr>
          <p:cNvGrpSpPr>
            <a:grpSpLocks/>
          </p:cNvGrpSpPr>
          <p:nvPr/>
        </p:nvGrpSpPr>
        <p:grpSpPr bwMode="auto">
          <a:xfrm>
            <a:off x="8027988" y="4260850"/>
            <a:ext cx="577850" cy="193675"/>
            <a:chOff x="686" y="1776"/>
            <a:chExt cx="364" cy="122"/>
          </a:xfrm>
        </p:grpSpPr>
        <p:sp>
          <p:nvSpPr>
            <p:cNvPr id="13507" name="WordArt 195">
              <a:extLst>
                <a:ext uri="{FF2B5EF4-FFF2-40B4-BE49-F238E27FC236}">
                  <a16:creationId xmlns:a16="http://schemas.microsoft.com/office/drawing/2014/main" id="{42446EFC-4BE1-45B3-ADC2-256BCC9C477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6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3508" name="WordArt 196">
              <a:extLst>
                <a:ext uri="{FF2B5EF4-FFF2-40B4-BE49-F238E27FC236}">
                  <a16:creationId xmlns:a16="http://schemas.microsoft.com/office/drawing/2014/main" id="{EE4FED24-C78E-4A02-AC0C-E8D67B0C5C8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7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3509" name="Group 197">
            <a:extLst>
              <a:ext uri="{FF2B5EF4-FFF2-40B4-BE49-F238E27FC236}">
                <a16:creationId xmlns:a16="http://schemas.microsoft.com/office/drawing/2014/main" id="{5051DD5B-7F2F-486A-8C74-6849DD07E527}"/>
              </a:ext>
            </a:extLst>
          </p:cNvPr>
          <p:cNvGrpSpPr>
            <a:grpSpLocks/>
          </p:cNvGrpSpPr>
          <p:nvPr/>
        </p:nvGrpSpPr>
        <p:grpSpPr bwMode="auto">
          <a:xfrm>
            <a:off x="5680075" y="3314700"/>
            <a:ext cx="577850" cy="193675"/>
            <a:chOff x="1168" y="1776"/>
            <a:chExt cx="364" cy="122"/>
          </a:xfrm>
        </p:grpSpPr>
        <p:sp>
          <p:nvSpPr>
            <p:cNvPr id="13510" name="WordArt 198">
              <a:extLst>
                <a:ext uri="{FF2B5EF4-FFF2-40B4-BE49-F238E27FC236}">
                  <a16:creationId xmlns:a16="http://schemas.microsoft.com/office/drawing/2014/main" id="{CDBDBBD8-E085-4AEE-8D4F-CEB6B442596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8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  <p:sp>
          <p:nvSpPr>
            <p:cNvPr id="13511" name="WordArt 199">
              <a:extLst>
                <a:ext uri="{FF2B5EF4-FFF2-40B4-BE49-F238E27FC236}">
                  <a16:creationId xmlns:a16="http://schemas.microsoft.com/office/drawing/2014/main" id="{7A85785F-D716-4B1E-A369-81EC278F09D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9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</p:grpSp>
      <p:grpSp>
        <p:nvGrpSpPr>
          <p:cNvPr id="13512" name="Group 200">
            <a:extLst>
              <a:ext uri="{FF2B5EF4-FFF2-40B4-BE49-F238E27FC236}">
                <a16:creationId xmlns:a16="http://schemas.microsoft.com/office/drawing/2014/main" id="{6AA0BACE-F603-461A-92A7-B0680C411FE9}"/>
              </a:ext>
            </a:extLst>
          </p:cNvPr>
          <p:cNvGrpSpPr>
            <a:grpSpLocks/>
          </p:cNvGrpSpPr>
          <p:nvPr/>
        </p:nvGrpSpPr>
        <p:grpSpPr bwMode="auto">
          <a:xfrm>
            <a:off x="5051425" y="7140575"/>
            <a:ext cx="577850" cy="193675"/>
            <a:chOff x="714" y="1967"/>
            <a:chExt cx="364" cy="122"/>
          </a:xfrm>
        </p:grpSpPr>
        <p:sp>
          <p:nvSpPr>
            <p:cNvPr id="13513" name="WordArt 201">
              <a:extLst>
                <a:ext uri="{FF2B5EF4-FFF2-40B4-BE49-F238E27FC236}">
                  <a16:creationId xmlns:a16="http://schemas.microsoft.com/office/drawing/2014/main" id="{CDF123FE-1257-407F-BEFE-9A5B77CAA45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  <p:sp>
          <p:nvSpPr>
            <p:cNvPr id="13514" name="WordArt 202">
              <a:extLst>
                <a:ext uri="{FF2B5EF4-FFF2-40B4-BE49-F238E27FC236}">
                  <a16:creationId xmlns:a16="http://schemas.microsoft.com/office/drawing/2014/main" id="{8EE35B80-C421-4503-BD5C-EFF2FBBB0EE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</p:grpSp>
      <p:grpSp>
        <p:nvGrpSpPr>
          <p:cNvPr id="13515" name="Group 203">
            <a:extLst>
              <a:ext uri="{FF2B5EF4-FFF2-40B4-BE49-F238E27FC236}">
                <a16:creationId xmlns:a16="http://schemas.microsoft.com/office/drawing/2014/main" id="{BFDCE098-6EB3-4FBF-B00B-020B644DD147}"/>
              </a:ext>
            </a:extLst>
          </p:cNvPr>
          <p:cNvGrpSpPr>
            <a:grpSpLocks/>
          </p:cNvGrpSpPr>
          <p:nvPr/>
        </p:nvGrpSpPr>
        <p:grpSpPr bwMode="auto">
          <a:xfrm>
            <a:off x="1360488" y="7861300"/>
            <a:ext cx="577850" cy="193675"/>
            <a:chOff x="1196" y="1967"/>
            <a:chExt cx="364" cy="122"/>
          </a:xfrm>
        </p:grpSpPr>
        <p:sp>
          <p:nvSpPr>
            <p:cNvPr id="13516" name="WordArt 204">
              <a:extLst>
                <a:ext uri="{FF2B5EF4-FFF2-40B4-BE49-F238E27FC236}">
                  <a16:creationId xmlns:a16="http://schemas.microsoft.com/office/drawing/2014/main" id="{A2D51A30-158B-43A6-A24B-54A6137DB91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6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  <p:sp>
          <p:nvSpPr>
            <p:cNvPr id="13517" name="WordArt 205">
              <a:extLst>
                <a:ext uri="{FF2B5EF4-FFF2-40B4-BE49-F238E27FC236}">
                  <a16:creationId xmlns:a16="http://schemas.microsoft.com/office/drawing/2014/main" id="{16DC94A1-78E6-46D7-ACCA-93D372F80F1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7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</p:grpSp>
      <p:grpSp>
        <p:nvGrpSpPr>
          <p:cNvPr id="13518" name="Group 206">
            <a:extLst>
              <a:ext uri="{FF2B5EF4-FFF2-40B4-BE49-F238E27FC236}">
                <a16:creationId xmlns:a16="http://schemas.microsoft.com/office/drawing/2014/main" id="{E564A2DC-B7D5-48AB-9826-CAF84DB6D291}"/>
              </a:ext>
            </a:extLst>
          </p:cNvPr>
          <p:cNvGrpSpPr>
            <a:grpSpLocks/>
          </p:cNvGrpSpPr>
          <p:nvPr/>
        </p:nvGrpSpPr>
        <p:grpSpPr bwMode="auto">
          <a:xfrm>
            <a:off x="4337050" y="7545388"/>
            <a:ext cx="577850" cy="193675"/>
            <a:chOff x="714" y="2173"/>
            <a:chExt cx="364" cy="122"/>
          </a:xfrm>
        </p:grpSpPr>
        <p:sp>
          <p:nvSpPr>
            <p:cNvPr id="13519" name="WordArt 207">
              <a:extLst>
                <a:ext uri="{FF2B5EF4-FFF2-40B4-BE49-F238E27FC236}">
                  <a16:creationId xmlns:a16="http://schemas.microsoft.com/office/drawing/2014/main" id="{2D9DD4FD-178A-4B9B-BFD4-519EAB81CB2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217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  <p:sp>
          <p:nvSpPr>
            <p:cNvPr id="13520" name="WordArt 208">
              <a:extLst>
                <a:ext uri="{FF2B5EF4-FFF2-40B4-BE49-F238E27FC236}">
                  <a16:creationId xmlns:a16="http://schemas.microsoft.com/office/drawing/2014/main" id="{12B3E3AB-A1A6-4D38-8F46-CC516814133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217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491" name="Group 203">
            <a:extLst>
              <a:ext uri="{FF2B5EF4-FFF2-40B4-BE49-F238E27FC236}">
                <a16:creationId xmlns:a16="http://schemas.microsoft.com/office/drawing/2014/main" id="{13B95F26-0DCC-4FD7-BEEA-9ECC7BD06209}"/>
              </a:ext>
            </a:extLst>
          </p:cNvPr>
          <p:cNvGrpSpPr>
            <a:grpSpLocks/>
          </p:cNvGrpSpPr>
          <p:nvPr/>
        </p:nvGrpSpPr>
        <p:grpSpPr bwMode="auto">
          <a:xfrm>
            <a:off x="1179513" y="300038"/>
            <a:ext cx="10801350" cy="9002712"/>
            <a:chOff x="743" y="189"/>
            <a:chExt cx="6804" cy="5671"/>
          </a:xfrm>
        </p:grpSpPr>
        <p:sp>
          <p:nvSpPr>
            <p:cNvPr id="12421" name="Rectangle 133">
              <a:extLst>
                <a:ext uri="{FF2B5EF4-FFF2-40B4-BE49-F238E27FC236}">
                  <a16:creationId xmlns:a16="http://schemas.microsoft.com/office/drawing/2014/main" id="{1420CDEB-BA98-4DB5-8E6E-91E61EB16FE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20" y="1777"/>
              <a:ext cx="1927" cy="158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3" name="Rectangle 135">
              <a:extLst>
                <a:ext uri="{FF2B5EF4-FFF2-40B4-BE49-F238E27FC236}">
                  <a16:creationId xmlns:a16="http://schemas.microsoft.com/office/drawing/2014/main" id="{A232D503-768E-4A27-BE87-C1C44BE6215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05" y="2911"/>
              <a:ext cx="1248" cy="90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4" name="Rectangle 136">
              <a:extLst>
                <a:ext uri="{FF2B5EF4-FFF2-40B4-BE49-F238E27FC236}">
                  <a16:creationId xmlns:a16="http://schemas.microsoft.com/office/drawing/2014/main" id="{572116D7-4C37-484F-BAB9-E2D2236F76B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65" y="2344"/>
              <a:ext cx="1588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5" name="Rectangle 137">
              <a:extLst>
                <a:ext uri="{FF2B5EF4-FFF2-40B4-BE49-F238E27FC236}">
                  <a16:creationId xmlns:a16="http://schemas.microsoft.com/office/drawing/2014/main" id="{578E9AF2-F3B4-4E11-95FC-89E11BD2E9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45" y="1890"/>
              <a:ext cx="908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6" name="Rectangle 138">
              <a:extLst>
                <a:ext uri="{FF2B5EF4-FFF2-40B4-BE49-F238E27FC236}">
                  <a16:creationId xmlns:a16="http://schemas.microsoft.com/office/drawing/2014/main" id="{F3FAE5B7-36B8-45D4-A8F5-6CA14EC07C6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38" y="1890"/>
              <a:ext cx="908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7" name="Rectangle 139">
              <a:extLst>
                <a:ext uri="{FF2B5EF4-FFF2-40B4-BE49-F238E27FC236}">
                  <a16:creationId xmlns:a16="http://schemas.microsoft.com/office/drawing/2014/main" id="{A55111BB-C0B8-4FC6-BDDD-8E6650FB80C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65" y="1210"/>
              <a:ext cx="1588" cy="68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8" name="Rectangle 140">
              <a:extLst>
                <a:ext uri="{FF2B5EF4-FFF2-40B4-BE49-F238E27FC236}">
                  <a16:creationId xmlns:a16="http://schemas.microsoft.com/office/drawing/2014/main" id="{80EACDDC-9547-45F7-B169-7BFFC240659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53" y="2230"/>
              <a:ext cx="567" cy="113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9" name="Rectangle 141">
              <a:extLst>
                <a:ext uri="{FF2B5EF4-FFF2-40B4-BE49-F238E27FC236}">
                  <a16:creationId xmlns:a16="http://schemas.microsoft.com/office/drawing/2014/main" id="{7E890E6B-1629-4252-AE1D-603C347E60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20" y="983"/>
              <a:ext cx="1134" cy="79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0" name="Rectangle 142">
              <a:extLst>
                <a:ext uri="{FF2B5EF4-FFF2-40B4-BE49-F238E27FC236}">
                  <a16:creationId xmlns:a16="http://schemas.microsoft.com/office/drawing/2014/main" id="{BD899BC6-906D-4A6C-AE25-BA2FA606E9F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53" y="1210"/>
              <a:ext cx="567" cy="102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1" name="Rectangle 143">
              <a:extLst>
                <a:ext uri="{FF2B5EF4-FFF2-40B4-BE49-F238E27FC236}">
                  <a16:creationId xmlns:a16="http://schemas.microsoft.com/office/drawing/2014/main" id="{C7DF138F-AF00-445D-B045-4579A11C0B9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05" y="756"/>
              <a:ext cx="1815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2" name="Rectangle 144">
              <a:extLst>
                <a:ext uri="{FF2B5EF4-FFF2-40B4-BE49-F238E27FC236}">
                  <a16:creationId xmlns:a16="http://schemas.microsoft.com/office/drawing/2014/main" id="{00D25C2F-1F07-4BB0-9EEF-6B39691061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59" y="189"/>
              <a:ext cx="794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3" name="Rectangle 145">
              <a:extLst>
                <a:ext uri="{FF2B5EF4-FFF2-40B4-BE49-F238E27FC236}">
                  <a16:creationId xmlns:a16="http://schemas.microsoft.com/office/drawing/2014/main" id="{A2611C5C-8A83-4A00-8838-DCA47B622B7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78" y="3818"/>
              <a:ext cx="794" cy="102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4" name="Rectangle 146">
              <a:extLst>
                <a:ext uri="{FF2B5EF4-FFF2-40B4-BE49-F238E27FC236}">
                  <a16:creationId xmlns:a16="http://schemas.microsoft.com/office/drawing/2014/main" id="{9EA952AB-3545-4445-86C0-9D15BF3D9A8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11" y="3704"/>
              <a:ext cx="567" cy="136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5" name="Rectangle 147">
              <a:extLst>
                <a:ext uri="{FF2B5EF4-FFF2-40B4-BE49-F238E27FC236}">
                  <a16:creationId xmlns:a16="http://schemas.microsoft.com/office/drawing/2014/main" id="{20D2C3C2-DBA5-4107-BA7F-50C8472C800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444" y="4271"/>
              <a:ext cx="567" cy="136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6" name="Rectangle 148">
              <a:extLst>
                <a:ext uri="{FF2B5EF4-FFF2-40B4-BE49-F238E27FC236}">
                  <a16:creationId xmlns:a16="http://schemas.microsoft.com/office/drawing/2014/main" id="{F196507E-98F4-4C16-8B37-57B48BB3F21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70" y="5292"/>
              <a:ext cx="1474" cy="568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7" name="Rectangle 149">
              <a:extLst>
                <a:ext uri="{FF2B5EF4-FFF2-40B4-BE49-F238E27FC236}">
                  <a16:creationId xmlns:a16="http://schemas.microsoft.com/office/drawing/2014/main" id="{9A952B5E-A560-42E0-A8DE-E4178CE5C4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4" y="4616"/>
              <a:ext cx="1020" cy="68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8" name="Rectangle 150">
              <a:extLst>
                <a:ext uri="{FF2B5EF4-FFF2-40B4-BE49-F238E27FC236}">
                  <a16:creationId xmlns:a16="http://schemas.microsoft.com/office/drawing/2014/main" id="{FA641D62-43F3-4B1C-947D-265A09FD9E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43" y="4612"/>
              <a:ext cx="681" cy="68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2440" name="Group 152">
            <a:extLst>
              <a:ext uri="{FF2B5EF4-FFF2-40B4-BE49-F238E27FC236}">
                <a16:creationId xmlns:a16="http://schemas.microsoft.com/office/drawing/2014/main" id="{501B2667-D1B8-4CC7-A052-10645EE32F91}"/>
              </a:ext>
            </a:extLst>
          </p:cNvPr>
          <p:cNvGrpSpPr>
            <a:grpSpLocks/>
          </p:cNvGrpSpPr>
          <p:nvPr/>
        </p:nvGrpSpPr>
        <p:grpSpPr bwMode="auto">
          <a:xfrm>
            <a:off x="7004050" y="652463"/>
            <a:ext cx="774700" cy="193675"/>
            <a:chOff x="1905" y="925"/>
            <a:chExt cx="488" cy="122"/>
          </a:xfrm>
        </p:grpSpPr>
        <p:sp>
          <p:nvSpPr>
            <p:cNvPr id="12441" name="WordArt 153">
              <a:extLst>
                <a:ext uri="{FF2B5EF4-FFF2-40B4-BE49-F238E27FC236}">
                  <a16:creationId xmlns:a16="http://schemas.microsoft.com/office/drawing/2014/main" id="{7F9F24A4-DF22-4E3E-84C2-25F914235FB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5" y="92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  <p:sp>
          <p:nvSpPr>
            <p:cNvPr id="12442" name="WordArt 154">
              <a:extLst>
                <a:ext uri="{FF2B5EF4-FFF2-40B4-BE49-F238E27FC236}">
                  <a16:creationId xmlns:a16="http://schemas.microsoft.com/office/drawing/2014/main" id="{D431F1DF-7DB1-4C29-84FE-ED7994038BF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6" y="92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</p:grpSp>
      <p:grpSp>
        <p:nvGrpSpPr>
          <p:cNvPr id="12443" name="Group 155">
            <a:extLst>
              <a:ext uri="{FF2B5EF4-FFF2-40B4-BE49-F238E27FC236}">
                <a16:creationId xmlns:a16="http://schemas.microsoft.com/office/drawing/2014/main" id="{2CB2331A-35E0-4ABE-A694-5405B8EA4730}"/>
              </a:ext>
            </a:extLst>
          </p:cNvPr>
          <p:cNvGrpSpPr>
            <a:grpSpLocks/>
          </p:cNvGrpSpPr>
          <p:nvPr/>
        </p:nvGrpSpPr>
        <p:grpSpPr bwMode="auto">
          <a:xfrm>
            <a:off x="6472238" y="2363788"/>
            <a:ext cx="577850" cy="193675"/>
            <a:chOff x="573" y="925"/>
            <a:chExt cx="364" cy="122"/>
          </a:xfrm>
        </p:grpSpPr>
        <p:sp>
          <p:nvSpPr>
            <p:cNvPr id="12444" name="WordArt 156">
              <a:extLst>
                <a:ext uri="{FF2B5EF4-FFF2-40B4-BE49-F238E27FC236}">
                  <a16:creationId xmlns:a16="http://schemas.microsoft.com/office/drawing/2014/main" id="{12A4BE28-B7EE-4F7C-B442-C4FEF723BF6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3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  <p:sp>
          <p:nvSpPr>
            <p:cNvPr id="12445" name="WordArt 157">
              <a:extLst>
                <a:ext uri="{FF2B5EF4-FFF2-40B4-BE49-F238E27FC236}">
                  <a16:creationId xmlns:a16="http://schemas.microsoft.com/office/drawing/2014/main" id="{A014C45B-9161-4D38-B231-5033A98B78D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4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</p:grpSp>
      <p:grpSp>
        <p:nvGrpSpPr>
          <p:cNvPr id="12446" name="Group 158">
            <a:extLst>
              <a:ext uri="{FF2B5EF4-FFF2-40B4-BE49-F238E27FC236}">
                <a16:creationId xmlns:a16="http://schemas.microsoft.com/office/drawing/2014/main" id="{02962E9F-399B-439A-8351-E8D2AA3A1A41}"/>
              </a:ext>
            </a:extLst>
          </p:cNvPr>
          <p:cNvGrpSpPr>
            <a:grpSpLocks/>
          </p:cNvGrpSpPr>
          <p:nvPr/>
        </p:nvGrpSpPr>
        <p:grpSpPr bwMode="auto">
          <a:xfrm>
            <a:off x="8083550" y="2633663"/>
            <a:ext cx="774700" cy="193675"/>
            <a:chOff x="1933" y="1116"/>
            <a:chExt cx="488" cy="122"/>
          </a:xfrm>
        </p:grpSpPr>
        <p:sp>
          <p:nvSpPr>
            <p:cNvPr id="12447" name="WordArt 159">
              <a:extLst>
                <a:ext uri="{FF2B5EF4-FFF2-40B4-BE49-F238E27FC236}">
                  <a16:creationId xmlns:a16="http://schemas.microsoft.com/office/drawing/2014/main" id="{FED2120A-139E-41BF-BC30-C95DEF36BED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116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  <p:sp>
          <p:nvSpPr>
            <p:cNvPr id="12448" name="WordArt 160">
              <a:extLst>
                <a:ext uri="{FF2B5EF4-FFF2-40B4-BE49-F238E27FC236}">
                  <a16:creationId xmlns:a16="http://schemas.microsoft.com/office/drawing/2014/main" id="{4DBAE8BF-1ACD-450A-A178-40BB7AF0A61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117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</p:grpSp>
      <p:grpSp>
        <p:nvGrpSpPr>
          <p:cNvPr id="12449" name="Group 161">
            <a:extLst>
              <a:ext uri="{FF2B5EF4-FFF2-40B4-BE49-F238E27FC236}">
                <a16:creationId xmlns:a16="http://schemas.microsoft.com/office/drawing/2014/main" id="{F0CBD432-37A2-4D6B-8366-CE8C125E2621}"/>
              </a:ext>
            </a:extLst>
          </p:cNvPr>
          <p:cNvGrpSpPr>
            <a:grpSpLocks/>
          </p:cNvGrpSpPr>
          <p:nvPr/>
        </p:nvGrpSpPr>
        <p:grpSpPr bwMode="auto">
          <a:xfrm>
            <a:off x="6643688" y="5245100"/>
            <a:ext cx="774700" cy="193675"/>
            <a:chOff x="1933" y="1464"/>
            <a:chExt cx="488" cy="122"/>
          </a:xfrm>
        </p:grpSpPr>
        <p:sp>
          <p:nvSpPr>
            <p:cNvPr id="12450" name="WordArt 162">
              <a:extLst>
                <a:ext uri="{FF2B5EF4-FFF2-40B4-BE49-F238E27FC236}">
                  <a16:creationId xmlns:a16="http://schemas.microsoft.com/office/drawing/2014/main" id="{ED693744-3607-417E-8CD9-4A205610189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464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  <p:sp>
          <p:nvSpPr>
            <p:cNvPr id="12451" name="WordArt 163">
              <a:extLst>
                <a:ext uri="{FF2B5EF4-FFF2-40B4-BE49-F238E27FC236}">
                  <a16:creationId xmlns:a16="http://schemas.microsoft.com/office/drawing/2014/main" id="{BF158834-BAFC-4894-B143-6B3CF2CD92E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465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</p:grpSp>
      <p:grpSp>
        <p:nvGrpSpPr>
          <p:cNvPr id="12452" name="Group 164">
            <a:extLst>
              <a:ext uri="{FF2B5EF4-FFF2-40B4-BE49-F238E27FC236}">
                <a16:creationId xmlns:a16="http://schemas.microsoft.com/office/drawing/2014/main" id="{F7C3C79C-B4FE-45FC-BF2A-9F4AB628113A}"/>
              </a:ext>
            </a:extLst>
          </p:cNvPr>
          <p:cNvGrpSpPr>
            <a:grpSpLocks/>
          </p:cNvGrpSpPr>
          <p:nvPr/>
        </p:nvGrpSpPr>
        <p:grpSpPr bwMode="auto">
          <a:xfrm>
            <a:off x="2322513" y="8755063"/>
            <a:ext cx="774700" cy="193675"/>
            <a:chOff x="1961" y="1655"/>
            <a:chExt cx="488" cy="122"/>
          </a:xfrm>
        </p:grpSpPr>
        <p:sp>
          <p:nvSpPr>
            <p:cNvPr id="12453" name="WordArt 165">
              <a:extLst>
                <a:ext uri="{FF2B5EF4-FFF2-40B4-BE49-F238E27FC236}">
                  <a16:creationId xmlns:a16="http://schemas.microsoft.com/office/drawing/2014/main" id="{E3F25254-34CB-4DC6-AF2B-E5F06A9CCD9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1" y="165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  <p:sp>
          <p:nvSpPr>
            <p:cNvPr id="12454" name="WordArt 166">
              <a:extLst>
                <a:ext uri="{FF2B5EF4-FFF2-40B4-BE49-F238E27FC236}">
                  <a16:creationId xmlns:a16="http://schemas.microsoft.com/office/drawing/2014/main" id="{B4A6CB66-97F8-41B4-BAF8-F89BCCF3EA5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2" y="165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</p:grpSp>
      <p:grpSp>
        <p:nvGrpSpPr>
          <p:cNvPr id="12455" name="Group 167">
            <a:extLst>
              <a:ext uri="{FF2B5EF4-FFF2-40B4-BE49-F238E27FC236}">
                <a16:creationId xmlns:a16="http://schemas.microsoft.com/office/drawing/2014/main" id="{76E3700E-10EA-4AE7-9132-5C99886419AE}"/>
              </a:ext>
            </a:extLst>
          </p:cNvPr>
          <p:cNvGrpSpPr>
            <a:grpSpLocks/>
          </p:cNvGrpSpPr>
          <p:nvPr/>
        </p:nvGrpSpPr>
        <p:grpSpPr bwMode="auto">
          <a:xfrm>
            <a:off x="6021388" y="6773863"/>
            <a:ext cx="577850" cy="193675"/>
            <a:chOff x="1055" y="925"/>
            <a:chExt cx="364" cy="122"/>
          </a:xfrm>
        </p:grpSpPr>
        <p:sp>
          <p:nvSpPr>
            <p:cNvPr id="12456" name="WordArt 168">
              <a:extLst>
                <a:ext uri="{FF2B5EF4-FFF2-40B4-BE49-F238E27FC236}">
                  <a16:creationId xmlns:a16="http://schemas.microsoft.com/office/drawing/2014/main" id="{8D1936C2-8822-49D1-A498-C28D77C64D2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5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  <p:sp>
          <p:nvSpPr>
            <p:cNvPr id="12457" name="WordArt 169">
              <a:extLst>
                <a:ext uri="{FF2B5EF4-FFF2-40B4-BE49-F238E27FC236}">
                  <a16:creationId xmlns:a16="http://schemas.microsoft.com/office/drawing/2014/main" id="{E8BFA2BF-264B-466B-9ADE-8FE44750107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6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</p:grpSp>
      <p:grpSp>
        <p:nvGrpSpPr>
          <p:cNvPr id="12458" name="Group 170">
            <a:extLst>
              <a:ext uri="{FF2B5EF4-FFF2-40B4-BE49-F238E27FC236}">
                <a16:creationId xmlns:a16="http://schemas.microsoft.com/office/drawing/2014/main" id="{975B5D21-F4EF-4C66-B649-0B58DC606F2E}"/>
              </a:ext>
            </a:extLst>
          </p:cNvPr>
          <p:cNvGrpSpPr>
            <a:grpSpLocks/>
          </p:cNvGrpSpPr>
          <p:nvPr/>
        </p:nvGrpSpPr>
        <p:grpSpPr bwMode="auto">
          <a:xfrm>
            <a:off x="2781300" y="7772400"/>
            <a:ext cx="577850" cy="193675"/>
            <a:chOff x="601" y="1116"/>
            <a:chExt cx="364" cy="122"/>
          </a:xfrm>
        </p:grpSpPr>
        <p:sp>
          <p:nvSpPr>
            <p:cNvPr id="12459" name="WordArt 171">
              <a:extLst>
                <a:ext uri="{FF2B5EF4-FFF2-40B4-BE49-F238E27FC236}">
                  <a16:creationId xmlns:a16="http://schemas.microsoft.com/office/drawing/2014/main" id="{AA885CB3-D51C-4339-9763-E70D4BC64E7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  <p:sp>
          <p:nvSpPr>
            <p:cNvPr id="12460" name="WordArt 172">
              <a:extLst>
                <a:ext uri="{FF2B5EF4-FFF2-40B4-BE49-F238E27FC236}">
                  <a16:creationId xmlns:a16="http://schemas.microsoft.com/office/drawing/2014/main" id="{6D2441BC-C4D6-49BF-9046-040440339C7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</p:grpSp>
      <p:grpSp>
        <p:nvGrpSpPr>
          <p:cNvPr id="12461" name="Group 173">
            <a:extLst>
              <a:ext uri="{FF2B5EF4-FFF2-40B4-BE49-F238E27FC236}">
                <a16:creationId xmlns:a16="http://schemas.microsoft.com/office/drawing/2014/main" id="{E5D5CF33-D68B-4517-BA7D-8FB1581C2FDE}"/>
              </a:ext>
            </a:extLst>
          </p:cNvPr>
          <p:cNvGrpSpPr>
            <a:grpSpLocks/>
          </p:cNvGrpSpPr>
          <p:nvPr/>
        </p:nvGrpSpPr>
        <p:grpSpPr bwMode="auto">
          <a:xfrm>
            <a:off x="10161588" y="3983038"/>
            <a:ext cx="577850" cy="193675"/>
            <a:chOff x="1083" y="1116"/>
            <a:chExt cx="364" cy="122"/>
          </a:xfrm>
        </p:grpSpPr>
        <p:sp>
          <p:nvSpPr>
            <p:cNvPr id="12462" name="WordArt 174">
              <a:extLst>
                <a:ext uri="{FF2B5EF4-FFF2-40B4-BE49-F238E27FC236}">
                  <a16:creationId xmlns:a16="http://schemas.microsoft.com/office/drawing/2014/main" id="{3EE1C762-9800-4D74-9D44-23EC99AED30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  <p:sp>
          <p:nvSpPr>
            <p:cNvPr id="12463" name="WordArt 175">
              <a:extLst>
                <a:ext uri="{FF2B5EF4-FFF2-40B4-BE49-F238E27FC236}">
                  <a16:creationId xmlns:a16="http://schemas.microsoft.com/office/drawing/2014/main" id="{642CB040-86F2-4C40-8DF9-99B9FF6F44E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</p:grpSp>
      <p:grpSp>
        <p:nvGrpSpPr>
          <p:cNvPr id="12464" name="Group 176">
            <a:extLst>
              <a:ext uri="{FF2B5EF4-FFF2-40B4-BE49-F238E27FC236}">
                <a16:creationId xmlns:a16="http://schemas.microsoft.com/office/drawing/2014/main" id="{F4D0C611-3554-4363-9030-E2E08F6D5DFB}"/>
              </a:ext>
            </a:extLst>
          </p:cNvPr>
          <p:cNvGrpSpPr>
            <a:grpSpLocks/>
          </p:cNvGrpSpPr>
          <p:nvPr/>
        </p:nvGrpSpPr>
        <p:grpSpPr bwMode="auto">
          <a:xfrm>
            <a:off x="9532938" y="2093913"/>
            <a:ext cx="577850" cy="193675"/>
            <a:chOff x="601" y="1322"/>
            <a:chExt cx="364" cy="122"/>
          </a:xfrm>
        </p:grpSpPr>
        <p:sp>
          <p:nvSpPr>
            <p:cNvPr id="12465" name="WordArt 177">
              <a:extLst>
                <a:ext uri="{FF2B5EF4-FFF2-40B4-BE49-F238E27FC236}">
                  <a16:creationId xmlns:a16="http://schemas.microsoft.com/office/drawing/2014/main" id="{27625D75-43D4-4D97-B498-E5276C6B15C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  <p:sp>
          <p:nvSpPr>
            <p:cNvPr id="12466" name="WordArt 178">
              <a:extLst>
                <a:ext uri="{FF2B5EF4-FFF2-40B4-BE49-F238E27FC236}">
                  <a16:creationId xmlns:a16="http://schemas.microsoft.com/office/drawing/2014/main" id="{A4E5D2C7-7FD9-4C26-B13B-B9935E9A888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</p:grpSp>
      <p:grpSp>
        <p:nvGrpSpPr>
          <p:cNvPr id="12467" name="Group 179">
            <a:extLst>
              <a:ext uri="{FF2B5EF4-FFF2-40B4-BE49-F238E27FC236}">
                <a16:creationId xmlns:a16="http://schemas.microsoft.com/office/drawing/2014/main" id="{2F72FD06-1230-4B27-A4D0-D328A6054F8D}"/>
              </a:ext>
            </a:extLst>
          </p:cNvPr>
          <p:cNvGrpSpPr>
            <a:grpSpLocks/>
          </p:cNvGrpSpPr>
          <p:nvPr/>
        </p:nvGrpSpPr>
        <p:grpSpPr bwMode="auto">
          <a:xfrm>
            <a:off x="6472238" y="4073525"/>
            <a:ext cx="577850" cy="193675"/>
            <a:chOff x="1083" y="1322"/>
            <a:chExt cx="364" cy="122"/>
          </a:xfrm>
        </p:grpSpPr>
        <p:sp>
          <p:nvSpPr>
            <p:cNvPr id="12468" name="WordArt 180">
              <a:extLst>
                <a:ext uri="{FF2B5EF4-FFF2-40B4-BE49-F238E27FC236}">
                  <a16:creationId xmlns:a16="http://schemas.microsoft.com/office/drawing/2014/main" id="{9248D9D3-1E13-49F0-BD52-4E6D2B9B1F3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  <p:sp>
          <p:nvSpPr>
            <p:cNvPr id="12469" name="WordArt 181">
              <a:extLst>
                <a:ext uri="{FF2B5EF4-FFF2-40B4-BE49-F238E27FC236}">
                  <a16:creationId xmlns:a16="http://schemas.microsoft.com/office/drawing/2014/main" id="{D3A6B65C-0440-4259-9C60-DF6A69DF857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</p:grpSp>
      <p:grpSp>
        <p:nvGrpSpPr>
          <p:cNvPr id="12470" name="Group 182">
            <a:extLst>
              <a:ext uri="{FF2B5EF4-FFF2-40B4-BE49-F238E27FC236}">
                <a16:creationId xmlns:a16="http://schemas.microsoft.com/office/drawing/2014/main" id="{C0518E27-3559-4092-8929-B2CB59C1E575}"/>
              </a:ext>
            </a:extLst>
          </p:cNvPr>
          <p:cNvGrpSpPr>
            <a:grpSpLocks/>
          </p:cNvGrpSpPr>
          <p:nvPr/>
        </p:nvGrpSpPr>
        <p:grpSpPr bwMode="auto">
          <a:xfrm>
            <a:off x="7011988" y="3263900"/>
            <a:ext cx="577850" cy="193675"/>
            <a:chOff x="629" y="1513"/>
            <a:chExt cx="364" cy="122"/>
          </a:xfrm>
        </p:grpSpPr>
        <p:sp>
          <p:nvSpPr>
            <p:cNvPr id="12471" name="WordArt 183">
              <a:extLst>
                <a:ext uri="{FF2B5EF4-FFF2-40B4-BE49-F238E27FC236}">
                  <a16:creationId xmlns:a16="http://schemas.microsoft.com/office/drawing/2014/main" id="{ABC8C2F4-9D8E-4A10-8252-0D81B0D8E0B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29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  <p:sp>
          <p:nvSpPr>
            <p:cNvPr id="12472" name="WordArt 184">
              <a:extLst>
                <a:ext uri="{FF2B5EF4-FFF2-40B4-BE49-F238E27FC236}">
                  <a16:creationId xmlns:a16="http://schemas.microsoft.com/office/drawing/2014/main" id="{614C4377-CCA7-4CF3-B769-D55DB3EC85D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30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</p:grpSp>
      <p:grpSp>
        <p:nvGrpSpPr>
          <p:cNvPr id="12473" name="Group 185">
            <a:extLst>
              <a:ext uri="{FF2B5EF4-FFF2-40B4-BE49-F238E27FC236}">
                <a16:creationId xmlns:a16="http://schemas.microsoft.com/office/drawing/2014/main" id="{A7ED9F62-B847-4756-B529-15543EA8CDCC}"/>
              </a:ext>
            </a:extLst>
          </p:cNvPr>
          <p:cNvGrpSpPr>
            <a:grpSpLocks/>
          </p:cNvGrpSpPr>
          <p:nvPr/>
        </p:nvGrpSpPr>
        <p:grpSpPr bwMode="auto">
          <a:xfrm>
            <a:off x="7192963" y="1470025"/>
            <a:ext cx="577850" cy="193675"/>
            <a:chOff x="1111" y="1513"/>
            <a:chExt cx="364" cy="122"/>
          </a:xfrm>
        </p:grpSpPr>
        <p:sp>
          <p:nvSpPr>
            <p:cNvPr id="12474" name="WordArt 186">
              <a:extLst>
                <a:ext uri="{FF2B5EF4-FFF2-40B4-BE49-F238E27FC236}">
                  <a16:creationId xmlns:a16="http://schemas.microsoft.com/office/drawing/2014/main" id="{1F629C78-2730-4368-AFF7-0ED556639B8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1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  <p:sp>
          <p:nvSpPr>
            <p:cNvPr id="12475" name="WordArt 187">
              <a:extLst>
                <a:ext uri="{FF2B5EF4-FFF2-40B4-BE49-F238E27FC236}">
                  <a16:creationId xmlns:a16="http://schemas.microsoft.com/office/drawing/2014/main" id="{89042C5C-5C30-48BA-91A8-4583048DE83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2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</p:grpSp>
      <p:grpSp>
        <p:nvGrpSpPr>
          <p:cNvPr id="12476" name="Group 188">
            <a:extLst>
              <a:ext uri="{FF2B5EF4-FFF2-40B4-BE49-F238E27FC236}">
                <a16:creationId xmlns:a16="http://schemas.microsoft.com/office/drawing/2014/main" id="{D0751EB8-35AD-45E5-9043-E94A49C05FF1}"/>
              </a:ext>
            </a:extLst>
          </p:cNvPr>
          <p:cNvGrpSpPr>
            <a:grpSpLocks/>
          </p:cNvGrpSpPr>
          <p:nvPr/>
        </p:nvGrpSpPr>
        <p:grpSpPr bwMode="auto">
          <a:xfrm>
            <a:off x="8181975" y="4343400"/>
            <a:ext cx="577850" cy="193675"/>
            <a:chOff x="686" y="1776"/>
            <a:chExt cx="364" cy="122"/>
          </a:xfrm>
        </p:grpSpPr>
        <p:sp>
          <p:nvSpPr>
            <p:cNvPr id="12477" name="WordArt 189">
              <a:extLst>
                <a:ext uri="{FF2B5EF4-FFF2-40B4-BE49-F238E27FC236}">
                  <a16:creationId xmlns:a16="http://schemas.microsoft.com/office/drawing/2014/main" id="{8092C921-CC10-4B38-B668-73443C83CAB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6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2478" name="WordArt 190">
              <a:extLst>
                <a:ext uri="{FF2B5EF4-FFF2-40B4-BE49-F238E27FC236}">
                  <a16:creationId xmlns:a16="http://schemas.microsoft.com/office/drawing/2014/main" id="{9903C3C3-9ACC-4209-922A-3202010DA02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7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2479" name="Group 191">
            <a:extLst>
              <a:ext uri="{FF2B5EF4-FFF2-40B4-BE49-F238E27FC236}">
                <a16:creationId xmlns:a16="http://schemas.microsoft.com/office/drawing/2014/main" id="{1D0F02D2-FE24-4FB6-89A6-97E4D176D48B}"/>
              </a:ext>
            </a:extLst>
          </p:cNvPr>
          <p:cNvGrpSpPr>
            <a:grpSpLocks/>
          </p:cNvGrpSpPr>
          <p:nvPr/>
        </p:nvGrpSpPr>
        <p:grpSpPr bwMode="auto">
          <a:xfrm>
            <a:off x="5572125" y="3263900"/>
            <a:ext cx="577850" cy="193675"/>
            <a:chOff x="1168" y="1776"/>
            <a:chExt cx="364" cy="122"/>
          </a:xfrm>
        </p:grpSpPr>
        <p:sp>
          <p:nvSpPr>
            <p:cNvPr id="12480" name="WordArt 192">
              <a:extLst>
                <a:ext uri="{FF2B5EF4-FFF2-40B4-BE49-F238E27FC236}">
                  <a16:creationId xmlns:a16="http://schemas.microsoft.com/office/drawing/2014/main" id="{DCAF324F-C841-44F4-8A5D-BCB94C3C2A2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8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  <p:sp>
          <p:nvSpPr>
            <p:cNvPr id="12481" name="WordArt 193">
              <a:extLst>
                <a:ext uri="{FF2B5EF4-FFF2-40B4-BE49-F238E27FC236}">
                  <a16:creationId xmlns:a16="http://schemas.microsoft.com/office/drawing/2014/main" id="{80D37C71-18E5-48DA-8BE5-52B9BC1CE0B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9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</p:grpSp>
      <p:grpSp>
        <p:nvGrpSpPr>
          <p:cNvPr id="12482" name="Group 194">
            <a:extLst>
              <a:ext uri="{FF2B5EF4-FFF2-40B4-BE49-F238E27FC236}">
                <a16:creationId xmlns:a16="http://schemas.microsoft.com/office/drawing/2014/main" id="{6FFDB39C-7292-4BDC-B874-6ACEFF481D6F}"/>
              </a:ext>
            </a:extLst>
          </p:cNvPr>
          <p:cNvGrpSpPr>
            <a:grpSpLocks/>
          </p:cNvGrpSpPr>
          <p:nvPr/>
        </p:nvGrpSpPr>
        <p:grpSpPr bwMode="auto">
          <a:xfrm>
            <a:off x="4941888" y="6864350"/>
            <a:ext cx="577850" cy="193675"/>
            <a:chOff x="714" y="1967"/>
            <a:chExt cx="364" cy="122"/>
          </a:xfrm>
        </p:grpSpPr>
        <p:sp>
          <p:nvSpPr>
            <p:cNvPr id="12483" name="WordArt 195">
              <a:extLst>
                <a:ext uri="{FF2B5EF4-FFF2-40B4-BE49-F238E27FC236}">
                  <a16:creationId xmlns:a16="http://schemas.microsoft.com/office/drawing/2014/main" id="{5E7FAAEF-1E4B-4A6D-88EE-D6AA99BF333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  <p:sp>
          <p:nvSpPr>
            <p:cNvPr id="12484" name="WordArt 196">
              <a:extLst>
                <a:ext uri="{FF2B5EF4-FFF2-40B4-BE49-F238E27FC236}">
                  <a16:creationId xmlns:a16="http://schemas.microsoft.com/office/drawing/2014/main" id="{73FEE069-E51A-4D71-92E6-096F69B5242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</p:grpSp>
      <p:grpSp>
        <p:nvGrpSpPr>
          <p:cNvPr id="12485" name="Group 197">
            <a:extLst>
              <a:ext uri="{FF2B5EF4-FFF2-40B4-BE49-F238E27FC236}">
                <a16:creationId xmlns:a16="http://schemas.microsoft.com/office/drawing/2014/main" id="{E1D35744-F4BC-4874-9E72-24050D08483F}"/>
              </a:ext>
            </a:extLst>
          </p:cNvPr>
          <p:cNvGrpSpPr>
            <a:grpSpLocks/>
          </p:cNvGrpSpPr>
          <p:nvPr/>
        </p:nvGrpSpPr>
        <p:grpSpPr bwMode="auto">
          <a:xfrm>
            <a:off x="1430338" y="7764463"/>
            <a:ext cx="577850" cy="193675"/>
            <a:chOff x="1196" y="1967"/>
            <a:chExt cx="364" cy="122"/>
          </a:xfrm>
        </p:grpSpPr>
        <p:sp>
          <p:nvSpPr>
            <p:cNvPr id="12486" name="WordArt 198">
              <a:extLst>
                <a:ext uri="{FF2B5EF4-FFF2-40B4-BE49-F238E27FC236}">
                  <a16:creationId xmlns:a16="http://schemas.microsoft.com/office/drawing/2014/main" id="{0FCED4AF-B100-48A2-AB89-F5645A2C5FE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6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  <p:sp>
          <p:nvSpPr>
            <p:cNvPr id="12487" name="WordArt 199">
              <a:extLst>
                <a:ext uri="{FF2B5EF4-FFF2-40B4-BE49-F238E27FC236}">
                  <a16:creationId xmlns:a16="http://schemas.microsoft.com/office/drawing/2014/main" id="{47B2863B-0485-4A19-8786-045BC78A2A2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7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</p:grpSp>
      <p:grpSp>
        <p:nvGrpSpPr>
          <p:cNvPr id="12488" name="Group 200">
            <a:extLst>
              <a:ext uri="{FF2B5EF4-FFF2-40B4-BE49-F238E27FC236}">
                <a16:creationId xmlns:a16="http://schemas.microsoft.com/office/drawing/2014/main" id="{C9B596D1-552D-4D94-A47F-4BED5313B088}"/>
              </a:ext>
            </a:extLst>
          </p:cNvPr>
          <p:cNvGrpSpPr>
            <a:grpSpLocks/>
          </p:cNvGrpSpPr>
          <p:nvPr/>
        </p:nvGrpSpPr>
        <p:grpSpPr bwMode="auto">
          <a:xfrm>
            <a:off x="4041775" y="7762875"/>
            <a:ext cx="577850" cy="193675"/>
            <a:chOff x="714" y="2173"/>
            <a:chExt cx="364" cy="122"/>
          </a:xfrm>
        </p:grpSpPr>
        <p:sp>
          <p:nvSpPr>
            <p:cNvPr id="12489" name="WordArt 201">
              <a:extLst>
                <a:ext uri="{FF2B5EF4-FFF2-40B4-BE49-F238E27FC236}">
                  <a16:creationId xmlns:a16="http://schemas.microsoft.com/office/drawing/2014/main" id="{6D7647CA-73C0-44FE-BC5D-C61AAB0B026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217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  <p:sp>
          <p:nvSpPr>
            <p:cNvPr id="12490" name="WordArt 202">
              <a:extLst>
                <a:ext uri="{FF2B5EF4-FFF2-40B4-BE49-F238E27FC236}">
                  <a16:creationId xmlns:a16="http://schemas.microsoft.com/office/drawing/2014/main" id="{CCDD396E-77A6-4A26-8BED-E5D548A01C3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217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63" name="Group 3">
            <a:extLst>
              <a:ext uri="{FF2B5EF4-FFF2-40B4-BE49-F238E27FC236}">
                <a16:creationId xmlns:a16="http://schemas.microsoft.com/office/drawing/2014/main" id="{A294F778-98C4-4754-B0D3-32A3479A0710}"/>
              </a:ext>
            </a:extLst>
          </p:cNvPr>
          <p:cNvGrpSpPr>
            <a:grpSpLocks/>
          </p:cNvGrpSpPr>
          <p:nvPr/>
        </p:nvGrpSpPr>
        <p:grpSpPr bwMode="auto">
          <a:xfrm>
            <a:off x="1090613" y="165100"/>
            <a:ext cx="10979150" cy="9315450"/>
            <a:chOff x="687" y="104"/>
            <a:chExt cx="6916" cy="5868"/>
          </a:xfrm>
        </p:grpSpPr>
        <p:sp>
          <p:nvSpPr>
            <p:cNvPr id="15364" name="Freeform 4">
              <a:extLst>
                <a:ext uri="{FF2B5EF4-FFF2-40B4-BE49-F238E27FC236}">
                  <a16:creationId xmlns:a16="http://schemas.microsoft.com/office/drawing/2014/main" id="{A4484A69-AC85-4E31-9CFF-60E05558D981}"/>
                </a:ext>
              </a:extLst>
            </p:cNvPr>
            <p:cNvSpPr>
              <a:spLocks/>
            </p:cNvSpPr>
            <p:nvPr/>
          </p:nvSpPr>
          <p:spPr bwMode="auto">
            <a:xfrm>
              <a:off x="5506" y="1380"/>
              <a:ext cx="2097" cy="2097"/>
            </a:xfrm>
            <a:custGeom>
              <a:avLst/>
              <a:gdLst>
                <a:gd name="T0" fmla="*/ 1304 w 2098"/>
                <a:gd name="T1" fmla="*/ 113 h 2098"/>
                <a:gd name="T2" fmla="*/ 1049 w 2098"/>
                <a:gd name="T3" fmla="*/ 170 h 2098"/>
                <a:gd name="T4" fmla="*/ 907 w 2098"/>
                <a:gd name="T5" fmla="*/ 340 h 2098"/>
                <a:gd name="T6" fmla="*/ 737 w 2098"/>
                <a:gd name="T7" fmla="*/ 510 h 2098"/>
                <a:gd name="T8" fmla="*/ 624 w 2098"/>
                <a:gd name="T9" fmla="*/ 510 h 2098"/>
                <a:gd name="T10" fmla="*/ 284 w 2098"/>
                <a:gd name="T11" fmla="*/ 397 h 2098"/>
                <a:gd name="T12" fmla="*/ 170 w 2098"/>
                <a:gd name="T13" fmla="*/ 510 h 2098"/>
                <a:gd name="T14" fmla="*/ 170 w 2098"/>
                <a:gd name="T15" fmla="*/ 623 h 2098"/>
                <a:gd name="T16" fmla="*/ 199 w 2098"/>
                <a:gd name="T17" fmla="*/ 850 h 2098"/>
                <a:gd name="T18" fmla="*/ 227 w 2098"/>
                <a:gd name="T19" fmla="*/ 935 h 2098"/>
                <a:gd name="T20" fmla="*/ 227 w 2098"/>
                <a:gd name="T21" fmla="*/ 1020 h 2098"/>
                <a:gd name="T22" fmla="*/ 114 w 2098"/>
                <a:gd name="T23" fmla="*/ 1304 h 2098"/>
                <a:gd name="T24" fmla="*/ 85 w 2098"/>
                <a:gd name="T25" fmla="*/ 1474 h 2098"/>
                <a:gd name="T26" fmla="*/ 57 w 2098"/>
                <a:gd name="T27" fmla="*/ 1616 h 2098"/>
                <a:gd name="T28" fmla="*/ 85 w 2098"/>
                <a:gd name="T29" fmla="*/ 1729 h 2098"/>
                <a:gd name="T30" fmla="*/ 142 w 2098"/>
                <a:gd name="T31" fmla="*/ 1956 h 2098"/>
                <a:gd name="T32" fmla="*/ 255 w 2098"/>
                <a:gd name="T33" fmla="*/ 1956 h 2098"/>
                <a:gd name="T34" fmla="*/ 397 w 2098"/>
                <a:gd name="T35" fmla="*/ 2069 h 2098"/>
                <a:gd name="T36" fmla="*/ 510 w 2098"/>
                <a:gd name="T37" fmla="*/ 1984 h 2098"/>
                <a:gd name="T38" fmla="*/ 737 w 2098"/>
                <a:gd name="T39" fmla="*/ 1927 h 2098"/>
                <a:gd name="T40" fmla="*/ 879 w 2098"/>
                <a:gd name="T41" fmla="*/ 1786 h 2098"/>
                <a:gd name="T42" fmla="*/ 1134 w 2098"/>
                <a:gd name="T43" fmla="*/ 1786 h 2098"/>
                <a:gd name="T44" fmla="*/ 1191 w 2098"/>
                <a:gd name="T45" fmla="*/ 1899 h 2098"/>
                <a:gd name="T46" fmla="*/ 1474 w 2098"/>
                <a:gd name="T47" fmla="*/ 1842 h 2098"/>
                <a:gd name="T48" fmla="*/ 1588 w 2098"/>
                <a:gd name="T49" fmla="*/ 1786 h 2098"/>
                <a:gd name="T50" fmla="*/ 1758 w 2098"/>
                <a:gd name="T51" fmla="*/ 1757 h 2098"/>
                <a:gd name="T52" fmla="*/ 1900 w 2098"/>
                <a:gd name="T53" fmla="*/ 1701 h 2098"/>
                <a:gd name="T54" fmla="*/ 2098 w 2098"/>
                <a:gd name="T55" fmla="*/ 1502 h 2098"/>
                <a:gd name="T56" fmla="*/ 1985 w 2098"/>
                <a:gd name="T57" fmla="*/ 1304 h 2098"/>
                <a:gd name="T58" fmla="*/ 2041 w 2098"/>
                <a:gd name="T59" fmla="*/ 1162 h 2098"/>
                <a:gd name="T60" fmla="*/ 1871 w 2098"/>
                <a:gd name="T61" fmla="*/ 1020 h 2098"/>
                <a:gd name="T62" fmla="*/ 1900 w 2098"/>
                <a:gd name="T63" fmla="*/ 879 h 2098"/>
                <a:gd name="T64" fmla="*/ 1673 w 2098"/>
                <a:gd name="T65" fmla="*/ 737 h 2098"/>
                <a:gd name="T66" fmla="*/ 1588 w 2098"/>
                <a:gd name="T67" fmla="*/ 567 h 2098"/>
                <a:gd name="T68" fmla="*/ 1588 w 2098"/>
                <a:gd name="T69" fmla="*/ 255 h 2098"/>
                <a:gd name="T70" fmla="*/ 1758 w 2098"/>
                <a:gd name="T71" fmla="*/ 85 h 20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2098" h="2098">
                  <a:moveTo>
                    <a:pt x="1673" y="0"/>
                  </a:moveTo>
                  <a:lnTo>
                    <a:pt x="1304" y="113"/>
                  </a:lnTo>
                  <a:lnTo>
                    <a:pt x="1248" y="113"/>
                  </a:lnTo>
                  <a:lnTo>
                    <a:pt x="1049" y="170"/>
                  </a:lnTo>
                  <a:lnTo>
                    <a:pt x="992" y="340"/>
                  </a:lnTo>
                  <a:lnTo>
                    <a:pt x="907" y="340"/>
                  </a:lnTo>
                  <a:lnTo>
                    <a:pt x="766" y="425"/>
                  </a:lnTo>
                  <a:lnTo>
                    <a:pt x="737" y="510"/>
                  </a:lnTo>
                  <a:lnTo>
                    <a:pt x="681" y="482"/>
                  </a:lnTo>
                  <a:lnTo>
                    <a:pt x="624" y="510"/>
                  </a:lnTo>
                  <a:lnTo>
                    <a:pt x="510" y="425"/>
                  </a:lnTo>
                  <a:lnTo>
                    <a:pt x="284" y="397"/>
                  </a:lnTo>
                  <a:lnTo>
                    <a:pt x="199" y="453"/>
                  </a:lnTo>
                  <a:lnTo>
                    <a:pt x="170" y="510"/>
                  </a:lnTo>
                  <a:lnTo>
                    <a:pt x="199" y="595"/>
                  </a:lnTo>
                  <a:lnTo>
                    <a:pt x="170" y="623"/>
                  </a:lnTo>
                  <a:lnTo>
                    <a:pt x="199" y="737"/>
                  </a:lnTo>
                  <a:lnTo>
                    <a:pt x="199" y="850"/>
                  </a:lnTo>
                  <a:lnTo>
                    <a:pt x="255" y="850"/>
                  </a:lnTo>
                  <a:lnTo>
                    <a:pt x="227" y="935"/>
                  </a:lnTo>
                  <a:lnTo>
                    <a:pt x="284" y="1020"/>
                  </a:lnTo>
                  <a:lnTo>
                    <a:pt x="227" y="1020"/>
                  </a:lnTo>
                  <a:lnTo>
                    <a:pt x="85" y="1134"/>
                  </a:lnTo>
                  <a:lnTo>
                    <a:pt x="114" y="1304"/>
                  </a:lnTo>
                  <a:lnTo>
                    <a:pt x="57" y="1417"/>
                  </a:lnTo>
                  <a:lnTo>
                    <a:pt x="85" y="1474"/>
                  </a:lnTo>
                  <a:lnTo>
                    <a:pt x="57" y="1559"/>
                  </a:lnTo>
                  <a:lnTo>
                    <a:pt x="57" y="1616"/>
                  </a:lnTo>
                  <a:lnTo>
                    <a:pt x="29" y="1644"/>
                  </a:lnTo>
                  <a:lnTo>
                    <a:pt x="85" y="1729"/>
                  </a:lnTo>
                  <a:lnTo>
                    <a:pt x="0" y="1899"/>
                  </a:lnTo>
                  <a:lnTo>
                    <a:pt x="142" y="1956"/>
                  </a:lnTo>
                  <a:lnTo>
                    <a:pt x="199" y="1927"/>
                  </a:lnTo>
                  <a:lnTo>
                    <a:pt x="255" y="1956"/>
                  </a:lnTo>
                  <a:lnTo>
                    <a:pt x="369" y="1956"/>
                  </a:lnTo>
                  <a:lnTo>
                    <a:pt x="397" y="2069"/>
                  </a:lnTo>
                  <a:lnTo>
                    <a:pt x="454" y="2098"/>
                  </a:lnTo>
                  <a:lnTo>
                    <a:pt x="510" y="1984"/>
                  </a:lnTo>
                  <a:lnTo>
                    <a:pt x="539" y="1871"/>
                  </a:lnTo>
                  <a:lnTo>
                    <a:pt x="737" y="1927"/>
                  </a:lnTo>
                  <a:lnTo>
                    <a:pt x="851" y="1871"/>
                  </a:lnTo>
                  <a:lnTo>
                    <a:pt x="879" y="1786"/>
                  </a:lnTo>
                  <a:lnTo>
                    <a:pt x="992" y="1871"/>
                  </a:lnTo>
                  <a:lnTo>
                    <a:pt x="1134" y="1786"/>
                  </a:lnTo>
                  <a:lnTo>
                    <a:pt x="1163" y="1814"/>
                  </a:lnTo>
                  <a:lnTo>
                    <a:pt x="1191" y="1899"/>
                  </a:lnTo>
                  <a:lnTo>
                    <a:pt x="1361" y="1842"/>
                  </a:lnTo>
                  <a:lnTo>
                    <a:pt x="1474" y="1842"/>
                  </a:lnTo>
                  <a:lnTo>
                    <a:pt x="1531" y="1729"/>
                  </a:lnTo>
                  <a:lnTo>
                    <a:pt x="1588" y="1786"/>
                  </a:lnTo>
                  <a:lnTo>
                    <a:pt x="1701" y="1729"/>
                  </a:lnTo>
                  <a:lnTo>
                    <a:pt x="1758" y="1757"/>
                  </a:lnTo>
                  <a:lnTo>
                    <a:pt x="1871" y="1786"/>
                  </a:lnTo>
                  <a:lnTo>
                    <a:pt x="1900" y="1701"/>
                  </a:lnTo>
                  <a:lnTo>
                    <a:pt x="1928" y="1559"/>
                  </a:lnTo>
                  <a:lnTo>
                    <a:pt x="2098" y="1502"/>
                  </a:lnTo>
                  <a:lnTo>
                    <a:pt x="2098" y="1389"/>
                  </a:lnTo>
                  <a:lnTo>
                    <a:pt x="1985" y="1304"/>
                  </a:lnTo>
                  <a:lnTo>
                    <a:pt x="2041" y="1247"/>
                  </a:lnTo>
                  <a:lnTo>
                    <a:pt x="2041" y="1162"/>
                  </a:lnTo>
                  <a:lnTo>
                    <a:pt x="1928" y="1020"/>
                  </a:lnTo>
                  <a:lnTo>
                    <a:pt x="1871" y="1020"/>
                  </a:lnTo>
                  <a:lnTo>
                    <a:pt x="1843" y="992"/>
                  </a:lnTo>
                  <a:lnTo>
                    <a:pt x="1900" y="879"/>
                  </a:lnTo>
                  <a:lnTo>
                    <a:pt x="1701" y="794"/>
                  </a:lnTo>
                  <a:lnTo>
                    <a:pt x="1673" y="737"/>
                  </a:lnTo>
                  <a:lnTo>
                    <a:pt x="1701" y="623"/>
                  </a:lnTo>
                  <a:lnTo>
                    <a:pt x="1588" y="567"/>
                  </a:lnTo>
                  <a:lnTo>
                    <a:pt x="1588" y="340"/>
                  </a:lnTo>
                  <a:lnTo>
                    <a:pt x="1588" y="255"/>
                  </a:lnTo>
                  <a:lnTo>
                    <a:pt x="1730" y="170"/>
                  </a:lnTo>
                  <a:lnTo>
                    <a:pt x="1758" y="85"/>
                  </a:lnTo>
                  <a:lnTo>
                    <a:pt x="167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65" name="Freeform 5">
              <a:extLst>
                <a:ext uri="{FF2B5EF4-FFF2-40B4-BE49-F238E27FC236}">
                  <a16:creationId xmlns:a16="http://schemas.microsoft.com/office/drawing/2014/main" id="{663A1E7E-582E-47B0-9DA4-1AC85E7C630E}"/>
                </a:ext>
              </a:extLst>
            </p:cNvPr>
            <p:cNvSpPr>
              <a:spLocks/>
            </p:cNvSpPr>
            <p:nvPr/>
          </p:nvSpPr>
          <p:spPr bwMode="auto">
            <a:xfrm>
              <a:off x="5393" y="926"/>
              <a:ext cx="1361" cy="964"/>
            </a:xfrm>
            <a:custGeom>
              <a:avLst/>
              <a:gdLst>
                <a:gd name="T0" fmla="*/ 312 w 1361"/>
                <a:gd name="T1" fmla="*/ 907 h 964"/>
                <a:gd name="T2" fmla="*/ 397 w 1361"/>
                <a:gd name="T3" fmla="*/ 851 h 964"/>
                <a:gd name="T4" fmla="*/ 623 w 1361"/>
                <a:gd name="T5" fmla="*/ 879 h 964"/>
                <a:gd name="T6" fmla="*/ 737 w 1361"/>
                <a:gd name="T7" fmla="*/ 964 h 964"/>
                <a:gd name="T8" fmla="*/ 794 w 1361"/>
                <a:gd name="T9" fmla="*/ 936 h 964"/>
                <a:gd name="T10" fmla="*/ 850 w 1361"/>
                <a:gd name="T11" fmla="*/ 964 h 964"/>
                <a:gd name="T12" fmla="*/ 879 w 1361"/>
                <a:gd name="T13" fmla="*/ 879 h 964"/>
                <a:gd name="T14" fmla="*/ 1020 w 1361"/>
                <a:gd name="T15" fmla="*/ 794 h 964"/>
                <a:gd name="T16" fmla="*/ 1105 w 1361"/>
                <a:gd name="T17" fmla="*/ 794 h 964"/>
                <a:gd name="T18" fmla="*/ 1162 w 1361"/>
                <a:gd name="T19" fmla="*/ 624 h 964"/>
                <a:gd name="T20" fmla="*/ 1361 w 1361"/>
                <a:gd name="T21" fmla="*/ 567 h 964"/>
                <a:gd name="T22" fmla="*/ 1304 w 1361"/>
                <a:gd name="T23" fmla="*/ 539 h 964"/>
                <a:gd name="T24" fmla="*/ 1332 w 1361"/>
                <a:gd name="T25" fmla="*/ 454 h 964"/>
                <a:gd name="T26" fmla="*/ 1276 w 1361"/>
                <a:gd name="T27" fmla="*/ 397 h 964"/>
                <a:gd name="T28" fmla="*/ 1077 w 1361"/>
                <a:gd name="T29" fmla="*/ 312 h 964"/>
                <a:gd name="T30" fmla="*/ 1105 w 1361"/>
                <a:gd name="T31" fmla="*/ 284 h 964"/>
                <a:gd name="T32" fmla="*/ 1020 w 1361"/>
                <a:gd name="T33" fmla="*/ 199 h 964"/>
                <a:gd name="T34" fmla="*/ 850 w 1361"/>
                <a:gd name="T35" fmla="*/ 114 h 964"/>
                <a:gd name="T36" fmla="*/ 822 w 1361"/>
                <a:gd name="T37" fmla="*/ 28 h 964"/>
                <a:gd name="T38" fmla="*/ 737 w 1361"/>
                <a:gd name="T39" fmla="*/ 28 h 964"/>
                <a:gd name="T40" fmla="*/ 680 w 1361"/>
                <a:gd name="T41" fmla="*/ 85 h 964"/>
                <a:gd name="T42" fmla="*/ 623 w 1361"/>
                <a:gd name="T43" fmla="*/ 57 h 964"/>
                <a:gd name="T44" fmla="*/ 567 w 1361"/>
                <a:gd name="T45" fmla="*/ 85 h 964"/>
                <a:gd name="T46" fmla="*/ 510 w 1361"/>
                <a:gd name="T47" fmla="*/ 57 h 964"/>
                <a:gd name="T48" fmla="*/ 482 w 1361"/>
                <a:gd name="T49" fmla="*/ 0 h 964"/>
                <a:gd name="T50" fmla="*/ 425 w 1361"/>
                <a:gd name="T51" fmla="*/ 28 h 964"/>
                <a:gd name="T52" fmla="*/ 340 w 1361"/>
                <a:gd name="T53" fmla="*/ 142 h 964"/>
                <a:gd name="T54" fmla="*/ 255 w 1361"/>
                <a:gd name="T55" fmla="*/ 142 h 964"/>
                <a:gd name="T56" fmla="*/ 227 w 1361"/>
                <a:gd name="T57" fmla="*/ 199 h 964"/>
                <a:gd name="T58" fmla="*/ 0 w 1361"/>
                <a:gd name="T59" fmla="*/ 227 h 964"/>
                <a:gd name="T60" fmla="*/ 0 w 1361"/>
                <a:gd name="T61" fmla="*/ 312 h 964"/>
                <a:gd name="T62" fmla="*/ 56 w 1361"/>
                <a:gd name="T63" fmla="*/ 397 h 964"/>
                <a:gd name="T64" fmla="*/ 0 w 1361"/>
                <a:gd name="T65" fmla="*/ 454 h 964"/>
                <a:gd name="T66" fmla="*/ 85 w 1361"/>
                <a:gd name="T67" fmla="*/ 539 h 964"/>
                <a:gd name="T68" fmla="*/ 227 w 1361"/>
                <a:gd name="T69" fmla="*/ 539 h 964"/>
                <a:gd name="T70" fmla="*/ 227 w 1361"/>
                <a:gd name="T71" fmla="*/ 595 h 964"/>
                <a:gd name="T72" fmla="*/ 170 w 1361"/>
                <a:gd name="T73" fmla="*/ 681 h 964"/>
                <a:gd name="T74" fmla="*/ 198 w 1361"/>
                <a:gd name="T75" fmla="*/ 737 h 964"/>
                <a:gd name="T76" fmla="*/ 255 w 1361"/>
                <a:gd name="T77" fmla="*/ 879 h 964"/>
                <a:gd name="T78" fmla="*/ 312 w 1361"/>
                <a:gd name="T79" fmla="*/ 90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361" h="964">
                  <a:moveTo>
                    <a:pt x="312" y="907"/>
                  </a:moveTo>
                  <a:lnTo>
                    <a:pt x="397" y="851"/>
                  </a:lnTo>
                  <a:lnTo>
                    <a:pt x="623" y="879"/>
                  </a:lnTo>
                  <a:lnTo>
                    <a:pt x="737" y="964"/>
                  </a:lnTo>
                  <a:lnTo>
                    <a:pt x="794" y="936"/>
                  </a:lnTo>
                  <a:lnTo>
                    <a:pt x="850" y="964"/>
                  </a:lnTo>
                  <a:lnTo>
                    <a:pt x="879" y="879"/>
                  </a:lnTo>
                  <a:lnTo>
                    <a:pt x="1020" y="794"/>
                  </a:lnTo>
                  <a:lnTo>
                    <a:pt x="1105" y="794"/>
                  </a:lnTo>
                  <a:lnTo>
                    <a:pt x="1162" y="624"/>
                  </a:lnTo>
                  <a:lnTo>
                    <a:pt x="1361" y="567"/>
                  </a:lnTo>
                  <a:lnTo>
                    <a:pt x="1304" y="539"/>
                  </a:lnTo>
                  <a:lnTo>
                    <a:pt x="1332" y="454"/>
                  </a:lnTo>
                  <a:lnTo>
                    <a:pt x="1276" y="397"/>
                  </a:lnTo>
                  <a:lnTo>
                    <a:pt x="1077" y="312"/>
                  </a:lnTo>
                  <a:lnTo>
                    <a:pt x="1105" y="284"/>
                  </a:lnTo>
                  <a:lnTo>
                    <a:pt x="1020" y="199"/>
                  </a:lnTo>
                  <a:lnTo>
                    <a:pt x="850" y="114"/>
                  </a:lnTo>
                  <a:lnTo>
                    <a:pt x="822" y="28"/>
                  </a:lnTo>
                  <a:lnTo>
                    <a:pt x="737" y="28"/>
                  </a:lnTo>
                  <a:lnTo>
                    <a:pt x="680" y="85"/>
                  </a:lnTo>
                  <a:lnTo>
                    <a:pt x="623" y="57"/>
                  </a:lnTo>
                  <a:lnTo>
                    <a:pt x="567" y="85"/>
                  </a:lnTo>
                  <a:lnTo>
                    <a:pt x="510" y="57"/>
                  </a:lnTo>
                  <a:lnTo>
                    <a:pt x="482" y="0"/>
                  </a:lnTo>
                  <a:lnTo>
                    <a:pt x="425" y="28"/>
                  </a:lnTo>
                  <a:lnTo>
                    <a:pt x="340" y="142"/>
                  </a:lnTo>
                  <a:lnTo>
                    <a:pt x="255" y="142"/>
                  </a:lnTo>
                  <a:lnTo>
                    <a:pt x="227" y="199"/>
                  </a:lnTo>
                  <a:lnTo>
                    <a:pt x="0" y="227"/>
                  </a:lnTo>
                  <a:lnTo>
                    <a:pt x="0" y="312"/>
                  </a:lnTo>
                  <a:lnTo>
                    <a:pt x="56" y="397"/>
                  </a:lnTo>
                  <a:lnTo>
                    <a:pt x="0" y="454"/>
                  </a:lnTo>
                  <a:lnTo>
                    <a:pt x="85" y="539"/>
                  </a:lnTo>
                  <a:lnTo>
                    <a:pt x="227" y="539"/>
                  </a:lnTo>
                  <a:lnTo>
                    <a:pt x="227" y="595"/>
                  </a:lnTo>
                  <a:lnTo>
                    <a:pt x="170" y="681"/>
                  </a:lnTo>
                  <a:lnTo>
                    <a:pt x="198" y="737"/>
                  </a:lnTo>
                  <a:lnTo>
                    <a:pt x="255" y="879"/>
                  </a:lnTo>
                  <a:lnTo>
                    <a:pt x="312" y="90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66" name="Freeform 6">
              <a:extLst>
                <a:ext uri="{FF2B5EF4-FFF2-40B4-BE49-F238E27FC236}">
                  <a16:creationId xmlns:a16="http://schemas.microsoft.com/office/drawing/2014/main" id="{3086C81B-6EAD-47FF-B29D-E9DD6B2CBBA9}"/>
                </a:ext>
              </a:extLst>
            </p:cNvPr>
            <p:cNvSpPr>
              <a:spLocks/>
            </p:cNvSpPr>
            <p:nvPr/>
          </p:nvSpPr>
          <p:spPr bwMode="auto">
            <a:xfrm>
              <a:off x="3493" y="2712"/>
              <a:ext cx="1758" cy="1304"/>
            </a:xfrm>
            <a:custGeom>
              <a:avLst/>
              <a:gdLst>
                <a:gd name="T0" fmla="*/ 1333 w 1758"/>
                <a:gd name="T1" fmla="*/ 1304 h 1304"/>
                <a:gd name="T2" fmla="*/ 1106 w 1758"/>
                <a:gd name="T3" fmla="*/ 1191 h 1304"/>
                <a:gd name="T4" fmla="*/ 1021 w 1758"/>
                <a:gd name="T5" fmla="*/ 1191 h 1304"/>
                <a:gd name="T6" fmla="*/ 936 w 1758"/>
                <a:gd name="T7" fmla="*/ 1162 h 1304"/>
                <a:gd name="T8" fmla="*/ 908 w 1758"/>
                <a:gd name="T9" fmla="*/ 1077 h 1304"/>
                <a:gd name="T10" fmla="*/ 794 w 1758"/>
                <a:gd name="T11" fmla="*/ 1049 h 1304"/>
                <a:gd name="T12" fmla="*/ 766 w 1758"/>
                <a:gd name="T13" fmla="*/ 1106 h 1304"/>
                <a:gd name="T14" fmla="*/ 709 w 1758"/>
                <a:gd name="T15" fmla="*/ 1077 h 1304"/>
                <a:gd name="T16" fmla="*/ 681 w 1758"/>
                <a:gd name="T17" fmla="*/ 1049 h 1304"/>
                <a:gd name="T18" fmla="*/ 681 w 1758"/>
                <a:gd name="T19" fmla="*/ 992 h 1304"/>
                <a:gd name="T20" fmla="*/ 624 w 1758"/>
                <a:gd name="T21" fmla="*/ 936 h 1304"/>
                <a:gd name="T22" fmla="*/ 624 w 1758"/>
                <a:gd name="T23" fmla="*/ 851 h 1304"/>
                <a:gd name="T24" fmla="*/ 511 w 1758"/>
                <a:gd name="T25" fmla="*/ 652 h 1304"/>
                <a:gd name="T26" fmla="*/ 426 w 1758"/>
                <a:gd name="T27" fmla="*/ 652 h 1304"/>
                <a:gd name="T28" fmla="*/ 426 w 1758"/>
                <a:gd name="T29" fmla="*/ 567 h 1304"/>
                <a:gd name="T30" fmla="*/ 284 w 1758"/>
                <a:gd name="T31" fmla="*/ 397 h 1304"/>
                <a:gd name="T32" fmla="*/ 284 w 1758"/>
                <a:gd name="T33" fmla="*/ 312 h 1304"/>
                <a:gd name="T34" fmla="*/ 0 w 1758"/>
                <a:gd name="T35" fmla="*/ 29 h 1304"/>
                <a:gd name="T36" fmla="*/ 29 w 1758"/>
                <a:gd name="T37" fmla="*/ 0 h 1304"/>
                <a:gd name="T38" fmla="*/ 142 w 1758"/>
                <a:gd name="T39" fmla="*/ 29 h 1304"/>
                <a:gd name="T40" fmla="*/ 170 w 1758"/>
                <a:gd name="T41" fmla="*/ 85 h 1304"/>
                <a:gd name="T42" fmla="*/ 227 w 1758"/>
                <a:gd name="T43" fmla="*/ 85 h 1304"/>
                <a:gd name="T44" fmla="*/ 227 w 1758"/>
                <a:gd name="T45" fmla="*/ 142 h 1304"/>
                <a:gd name="T46" fmla="*/ 341 w 1758"/>
                <a:gd name="T47" fmla="*/ 142 h 1304"/>
                <a:gd name="T48" fmla="*/ 369 w 1758"/>
                <a:gd name="T49" fmla="*/ 170 h 1304"/>
                <a:gd name="T50" fmla="*/ 482 w 1758"/>
                <a:gd name="T51" fmla="*/ 199 h 1304"/>
                <a:gd name="T52" fmla="*/ 539 w 1758"/>
                <a:gd name="T53" fmla="*/ 142 h 1304"/>
                <a:gd name="T54" fmla="*/ 596 w 1758"/>
                <a:gd name="T55" fmla="*/ 199 h 1304"/>
                <a:gd name="T56" fmla="*/ 596 w 1758"/>
                <a:gd name="T57" fmla="*/ 255 h 1304"/>
                <a:gd name="T58" fmla="*/ 567 w 1758"/>
                <a:gd name="T59" fmla="*/ 284 h 1304"/>
                <a:gd name="T60" fmla="*/ 652 w 1758"/>
                <a:gd name="T61" fmla="*/ 397 h 1304"/>
                <a:gd name="T62" fmla="*/ 709 w 1758"/>
                <a:gd name="T63" fmla="*/ 340 h 1304"/>
                <a:gd name="T64" fmla="*/ 737 w 1758"/>
                <a:gd name="T65" fmla="*/ 227 h 1304"/>
                <a:gd name="T66" fmla="*/ 822 w 1758"/>
                <a:gd name="T67" fmla="*/ 199 h 1304"/>
                <a:gd name="T68" fmla="*/ 851 w 1758"/>
                <a:gd name="T69" fmla="*/ 114 h 1304"/>
                <a:gd name="T70" fmla="*/ 993 w 1758"/>
                <a:gd name="T71" fmla="*/ 85 h 1304"/>
                <a:gd name="T72" fmla="*/ 1219 w 1758"/>
                <a:gd name="T73" fmla="*/ 199 h 1304"/>
                <a:gd name="T74" fmla="*/ 1248 w 1758"/>
                <a:gd name="T75" fmla="*/ 255 h 1304"/>
                <a:gd name="T76" fmla="*/ 1248 w 1758"/>
                <a:gd name="T77" fmla="*/ 284 h 1304"/>
                <a:gd name="T78" fmla="*/ 1361 w 1758"/>
                <a:gd name="T79" fmla="*/ 340 h 1304"/>
                <a:gd name="T80" fmla="*/ 1446 w 1758"/>
                <a:gd name="T81" fmla="*/ 284 h 1304"/>
                <a:gd name="T82" fmla="*/ 1503 w 1758"/>
                <a:gd name="T83" fmla="*/ 340 h 1304"/>
                <a:gd name="T84" fmla="*/ 1531 w 1758"/>
                <a:gd name="T85" fmla="*/ 312 h 1304"/>
                <a:gd name="T86" fmla="*/ 1588 w 1758"/>
                <a:gd name="T87" fmla="*/ 340 h 1304"/>
                <a:gd name="T88" fmla="*/ 1645 w 1758"/>
                <a:gd name="T89" fmla="*/ 312 h 1304"/>
                <a:gd name="T90" fmla="*/ 1701 w 1758"/>
                <a:gd name="T91" fmla="*/ 369 h 1304"/>
                <a:gd name="T92" fmla="*/ 1673 w 1758"/>
                <a:gd name="T93" fmla="*/ 397 h 1304"/>
                <a:gd name="T94" fmla="*/ 1701 w 1758"/>
                <a:gd name="T95" fmla="*/ 425 h 1304"/>
                <a:gd name="T96" fmla="*/ 1701 w 1758"/>
                <a:gd name="T97" fmla="*/ 482 h 1304"/>
                <a:gd name="T98" fmla="*/ 1758 w 1758"/>
                <a:gd name="T99" fmla="*/ 539 h 1304"/>
                <a:gd name="T100" fmla="*/ 1673 w 1758"/>
                <a:gd name="T101" fmla="*/ 624 h 1304"/>
                <a:gd name="T102" fmla="*/ 1588 w 1758"/>
                <a:gd name="T103" fmla="*/ 624 h 1304"/>
                <a:gd name="T104" fmla="*/ 1531 w 1758"/>
                <a:gd name="T105" fmla="*/ 681 h 1304"/>
                <a:gd name="T106" fmla="*/ 1531 w 1758"/>
                <a:gd name="T107" fmla="*/ 737 h 1304"/>
                <a:gd name="T108" fmla="*/ 1560 w 1758"/>
                <a:gd name="T109" fmla="*/ 794 h 1304"/>
                <a:gd name="T110" fmla="*/ 1560 w 1758"/>
                <a:gd name="T111" fmla="*/ 992 h 1304"/>
                <a:gd name="T112" fmla="*/ 1418 w 1758"/>
                <a:gd name="T113" fmla="*/ 1106 h 1304"/>
                <a:gd name="T114" fmla="*/ 1418 w 1758"/>
                <a:gd name="T115" fmla="*/ 1162 h 1304"/>
                <a:gd name="T116" fmla="*/ 1446 w 1758"/>
                <a:gd name="T117" fmla="*/ 1191 h 1304"/>
                <a:gd name="T118" fmla="*/ 1333 w 1758"/>
                <a:gd name="T119" fmla="*/ 1304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758" h="1304">
                  <a:moveTo>
                    <a:pt x="1333" y="1304"/>
                  </a:moveTo>
                  <a:lnTo>
                    <a:pt x="1106" y="1191"/>
                  </a:lnTo>
                  <a:lnTo>
                    <a:pt x="1021" y="1191"/>
                  </a:lnTo>
                  <a:lnTo>
                    <a:pt x="936" y="1162"/>
                  </a:lnTo>
                  <a:lnTo>
                    <a:pt x="908" y="1077"/>
                  </a:lnTo>
                  <a:lnTo>
                    <a:pt x="794" y="1049"/>
                  </a:lnTo>
                  <a:lnTo>
                    <a:pt x="766" y="1106"/>
                  </a:lnTo>
                  <a:lnTo>
                    <a:pt x="709" y="1077"/>
                  </a:lnTo>
                  <a:lnTo>
                    <a:pt x="681" y="1049"/>
                  </a:lnTo>
                  <a:lnTo>
                    <a:pt x="681" y="992"/>
                  </a:lnTo>
                  <a:lnTo>
                    <a:pt x="624" y="936"/>
                  </a:lnTo>
                  <a:lnTo>
                    <a:pt x="624" y="851"/>
                  </a:lnTo>
                  <a:lnTo>
                    <a:pt x="511" y="652"/>
                  </a:lnTo>
                  <a:lnTo>
                    <a:pt x="426" y="652"/>
                  </a:lnTo>
                  <a:lnTo>
                    <a:pt x="426" y="567"/>
                  </a:lnTo>
                  <a:lnTo>
                    <a:pt x="284" y="397"/>
                  </a:lnTo>
                  <a:lnTo>
                    <a:pt x="284" y="312"/>
                  </a:lnTo>
                  <a:lnTo>
                    <a:pt x="0" y="29"/>
                  </a:lnTo>
                  <a:lnTo>
                    <a:pt x="29" y="0"/>
                  </a:lnTo>
                  <a:lnTo>
                    <a:pt x="142" y="29"/>
                  </a:lnTo>
                  <a:lnTo>
                    <a:pt x="170" y="85"/>
                  </a:lnTo>
                  <a:lnTo>
                    <a:pt x="227" y="85"/>
                  </a:lnTo>
                  <a:lnTo>
                    <a:pt x="227" y="142"/>
                  </a:lnTo>
                  <a:lnTo>
                    <a:pt x="341" y="142"/>
                  </a:lnTo>
                  <a:lnTo>
                    <a:pt x="369" y="170"/>
                  </a:lnTo>
                  <a:lnTo>
                    <a:pt x="482" y="199"/>
                  </a:lnTo>
                  <a:lnTo>
                    <a:pt x="539" y="142"/>
                  </a:lnTo>
                  <a:lnTo>
                    <a:pt x="596" y="199"/>
                  </a:lnTo>
                  <a:lnTo>
                    <a:pt x="596" y="255"/>
                  </a:lnTo>
                  <a:lnTo>
                    <a:pt x="567" y="284"/>
                  </a:lnTo>
                  <a:lnTo>
                    <a:pt x="652" y="397"/>
                  </a:lnTo>
                  <a:lnTo>
                    <a:pt x="709" y="340"/>
                  </a:lnTo>
                  <a:lnTo>
                    <a:pt x="737" y="227"/>
                  </a:lnTo>
                  <a:lnTo>
                    <a:pt x="822" y="199"/>
                  </a:lnTo>
                  <a:lnTo>
                    <a:pt x="851" y="114"/>
                  </a:lnTo>
                  <a:lnTo>
                    <a:pt x="993" y="85"/>
                  </a:lnTo>
                  <a:lnTo>
                    <a:pt x="1219" y="199"/>
                  </a:lnTo>
                  <a:lnTo>
                    <a:pt x="1248" y="255"/>
                  </a:lnTo>
                  <a:lnTo>
                    <a:pt x="1248" y="284"/>
                  </a:lnTo>
                  <a:lnTo>
                    <a:pt x="1361" y="340"/>
                  </a:lnTo>
                  <a:lnTo>
                    <a:pt x="1446" y="284"/>
                  </a:lnTo>
                  <a:lnTo>
                    <a:pt x="1503" y="340"/>
                  </a:lnTo>
                  <a:lnTo>
                    <a:pt x="1531" y="312"/>
                  </a:lnTo>
                  <a:lnTo>
                    <a:pt x="1588" y="340"/>
                  </a:lnTo>
                  <a:lnTo>
                    <a:pt x="1645" y="312"/>
                  </a:lnTo>
                  <a:lnTo>
                    <a:pt x="1701" y="369"/>
                  </a:lnTo>
                  <a:lnTo>
                    <a:pt x="1673" y="397"/>
                  </a:lnTo>
                  <a:lnTo>
                    <a:pt x="1701" y="425"/>
                  </a:lnTo>
                  <a:lnTo>
                    <a:pt x="1701" y="482"/>
                  </a:lnTo>
                  <a:lnTo>
                    <a:pt x="1758" y="539"/>
                  </a:lnTo>
                  <a:lnTo>
                    <a:pt x="1673" y="624"/>
                  </a:lnTo>
                  <a:lnTo>
                    <a:pt x="1588" y="624"/>
                  </a:lnTo>
                  <a:lnTo>
                    <a:pt x="1531" y="681"/>
                  </a:lnTo>
                  <a:lnTo>
                    <a:pt x="1531" y="737"/>
                  </a:lnTo>
                  <a:lnTo>
                    <a:pt x="1560" y="794"/>
                  </a:lnTo>
                  <a:lnTo>
                    <a:pt x="1560" y="992"/>
                  </a:lnTo>
                  <a:lnTo>
                    <a:pt x="1418" y="1106"/>
                  </a:lnTo>
                  <a:lnTo>
                    <a:pt x="1418" y="1162"/>
                  </a:lnTo>
                  <a:lnTo>
                    <a:pt x="1446" y="1191"/>
                  </a:lnTo>
                  <a:lnTo>
                    <a:pt x="1333" y="130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67" name="Freeform 7">
              <a:extLst>
                <a:ext uri="{FF2B5EF4-FFF2-40B4-BE49-F238E27FC236}">
                  <a16:creationId xmlns:a16="http://schemas.microsoft.com/office/drawing/2014/main" id="{A0548C20-DFBE-402E-B88B-4C8DF200236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2" y="2259"/>
              <a:ext cx="1587" cy="850"/>
            </a:xfrm>
            <a:custGeom>
              <a:avLst/>
              <a:gdLst>
                <a:gd name="T0" fmla="*/ 1587 w 1587"/>
                <a:gd name="T1" fmla="*/ 113 h 850"/>
                <a:gd name="T2" fmla="*/ 1587 w 1587"/>
                <a:gd name="T3" fmla="*/ 141 h 850"/>
                <a:gd name="T4" fmla="*/ 1531 w 1587"/>
                <a:gd name="T5" fmla="*/ 170 h 850"/>
                <a:gd name="T6" fmla="*/ 1474 w 1587"/>
                <a:gd name="T7" fmla="*/ 170 h 850"/>
                <a:gd name="T8" fmla="*/ 1474 w 1587"/>
                <a:gd name="T9" fmla="*/ 198 h 850"/>
                <a:gd name="T10" fmla="*/ 1502 w 1587"/>
                <a:gd name="T11" fmla="*/ 226 h 850"/>
                <a:gd name="T12" fmla="*/ 1446 w 1587"/>
                <a:gd name="T13" fmla="*/ 311 h 850"/>
                <a:gd name="T14" fmla="*/ 1446 w 1587"/>
                <a:gd name="T15" fmla="*/ 340 h 850"/>
                <a:gd name="T16" fmla="*/ 1417 w 1587"/>
                <a:gd name="T17" fmla="*/ 482 h 850"/>
                <a:gd name="T18" fmla="*/ 1304 w 1587"/>
                <a:gd name="T19" fmla="*/ 510 h 850"/>
                <a:gd name="T20" fmla="*/ 1190 w 1587"/>
                <a:gd name="T21" fmla="*/ 652 h 850"/>
                <a:gd name="T22" fmla="*/ 964 w 1587"/>
                <a:gd name="T23" fmla="*/ 538 h 850"/>
                <a:gd name="T24" fmla="*/ 822 w 1587"/>
                <a:gd name="T25" fmla="*/ 567 h 850"/>
                <a:gd name="T26" fmla="*/ 793 w 1587"/>
                <a:gd name="T27" fmla="*/ 652 h 850"/>
                <a:gd name="T28" fmla="*/ 708 w 1587"/>
                <a:gd name="T29" fmla="*/ 680 h 850"/>
                <a:gd name="T30" fmla="*/ 680 w 1587"/>
                <a:gd name="T31" fmla="*/ 793 h 850"/>
                <a:gd name="T32" fmla="*/ 623 w 1587"/>
                <a:gd name="T33" fmla="*/ 850 h 850"/>
                <a:gd name="T34" fmla="*/ 538 w 1587"/>
                <a:gd name="T35" fmla="*/ 737 h 850"/>
                <a:gd name="T36" fmla="*/ 567 w 1587"/>
                <a:gd name="T37" fmla="*/ 708 h 850"/>
                <a:gd name="T38" fmla="*/ 567 w 1587"/>
                <a:gd name="T39" fmla="*/ 652 h 850"/>
                <a:gd name="T40" fmla="*/ 510 w 1587"/>
                <a:gd name="T41" fmla="*/ 595 h 850"/>
                <a:gd name="T42" fmla="*/ 453 w 1587"/>
                <a:gd name="T43" fmla="*/ 652 h 850"/>
                <a:gd name="T44" fmla="*/ 340 w 1587"/>
                <a:gd name="T45" fmla="*/ 623 h 850"/>
                <a:gd name="T46" fmla="*/ 312 w 1587"/>
                <a:gd name="T47" fmla="*/ 595 h 850"/>
                <a:gd name="T48" fmla="*/ 198 w 1587"/>
                <a:gd name="T49" fmla="*/ 595 h 850"/>
                <a:gd name="T50" fmla="*/ 198 w 1587"/>
                <a:gd name="T51" fmla="*/ 538 h 850"/>
                <a:gd name="T52" fmla="*/ 141 w 1587"/>
                <a:gd name="T53" fmla="*/ 538 h 850"/>
                <a:gd name="T54" fmla="*/ 113 w 1587"/>
                <a:gd name="T55" fmla="*/ 482 h 850"/>
                <a:gd name="T56" fmla="*/ 0 w 1587"/>
                <a:gd name="T57" fmla="*/ 453 h 850"/>
                <a:gd name="T58" fmla="*/ 28 w 1587"/>
                <a:gd name="T59" fmla="*/ 283 h 850"/>
                <a:gd name="T60" fmla="*/ 113 w 1587"/>
                <a:gd name="T61" fmla="*/ 255 h 850"/>
                <a:gd name="T62" fmla="*/ 170 w 1587"/>
                <a:gd name="T63" fmla="*/ 198 h 850"/>
                <a:gd name="T64" fmla="*/ 255 w 1587"/>
                <a:gd name="T65" fmla="*/ 198 h 850"/>
                <a:gd name="T66" fmla="*/ 312 w 1587"/>
                <a:gd name="T67" fmla="*/ 141 h 850"/>
                <a:gd name="T68" fmla="*/ 368 w 1587"/>
                <a:gd name="T69" fmla="*/ 198 h 850"/>
                <a:gd name="T70" fmla="*/ 538 w 1587"/>
                <a:gd name="T71" fmla="*/ 198 h 850"/>
                <a:gd name="T72" fmla="*/ 567 w 1587"/>
                <a:gd name="T73" fmla="*/ 113 h 850"/>
                <a:gd name="T74" fmla="*/ 623 w 1587"/>
                <a:gd name="T75" fmla="*/ 56 h 850"/>
                <a:gd name="T76" fmla="*/ 680 w 1587"/>
                <a:gd name="T77" fmla="*/ 85 h 850"/>
                <a:gd name="T78" fmla="*/ 765 w 1587"/>
                <a:gd name="T79" fmla="*/ 56 h 850"/>
                <a:gd name="T80" fmla="*/ 793 w 1587"/>
                <a:gd name="T81" fmla="*/ 85 h 850"/>
                <a:gd name="T82" fmla="*/ 964 w 1587"/>
                <a:gd name="T83" fmla="*/ 113 h 850"/>
                <a:gd name="T84" fmla="*/ 1049 w 1587"/>
                <a:gd name="T85" fmla="*/ 85 h 850"/>
                <a:gd name="T86" fmla="*/ 1105 w 1587"/>
                <a:gd name="T87" fmla="*/ 0 h 850"/>
                <a:gd name="T88" fmla="*/ 1162 w 1587"/>
                <a:gd name="T89" fmla="*/ 0 h 850"/>
                <a:gd name="T90" fmla="*/ 1162 w 1587"/>
                <a:gd name="T91" fmla="*/ 28 h 850"/>
                <a:gd name="T92" fmla="*/ 1247 w 1587"/>
                <a:gd name="T93" fmla="*/ 56 h 850"/>
                <a:gd name="T94" fmla="*/ 1332 w 1587"/>
                <a:gd name="T95" fmla="*/ 0 h 850"/>
                <a:gd name="T96" fmla="*/ 1446 w 1587"/>
                <a:gd name="T97" fmla="*/ 28 h 850"/>
                <a:gd name="T98" fmla="*/ 1502 w 1587"/>
                <a:gd name="T99" fmla="*/ 85 h 850"/>
                <a:gd name="T100" fmla="*/ 1587 w 1587"/>
                <a:gd name="T101" fmla="*/ 113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587" h="850">
                  <a:moveTo>
                    <a:pt x="1587" y="113"/>
                  </a:moveTo>
                  <a:lnTo>
                    <a:pt x="1587" y="141"/>
                  </a:lnTo>
                  <a:lnTo>
                    <a:pt x="1531" y="170"/>
                  </a:lnTo>
                  <a:lnTo>
                    <a:pt x="1474" y="170"/>
                  </a:lnTo>
                  <a:lnTo>
                    <a:pt x="1474" y="198"/>
                  </a:lnTo>
                  <a:lnTo>
                    <a:pt x="1502" y="226"/>
                  </a:lnTo>
                  <a:lnTo>
                    <a:pt x="1446" y="311"/>
                  </a:lnTo>
                  <a:lnTo>
                    <a:pt x="1446" y="340"/>
                  </a:lnTo>
                  <a:lnTo>
                    <a:pt x="1417" y="482"/>
                  </a:lnTo>
                  <a:lnTo>
                    <a:pt x="1304" y="510"/>
                  </a:lnTo>
                  <a:lnTo>
                    <a:pt x="1190" y="652"/>
                  </a:lnTo>
                  <a:lnTo>
                    <a:pt x="964" y="538"/>
                  </a:lnTo>
                  <a:lnTo>
                    <a:pt x="822" y="567"/>
                  </a:lnTo>
                  <a:lnTo>
                    <a:pt x="793" y="652"/>
                  </a:lnTo>
                  <a:lnTo>
                    <a:pt x="708" y="680"/>
                  </a:lnTo>
                  <a:lnTo>
                    <a:pt x="680" y="793"/>
                  </a:lnTo>
                  <a:lnTo>
                    <a:pt x="623" y="850"/>
                  </a:lnTo>
                  <a:lnTo>
                    <a:pt x="538" y="737"/>
                  </a:lnTo>
                  <a:lnTo>
                    <a:pt x="567" y="708"/>
                  </a:lnTo>
                  <a:lnTo>
                    <a:pt x="567" y="652"/>
                  </a:lnTo>
                  <a:lnTo>
                    <a:pt x="510" y="595"/>
                  </a:lnTo>
                  <a:lnTo>
                    <a:pt x="453" y="652"/>
                  </a:lnTo>
                  <a:lnTo>
                    <a:pt x="340" y="623"/>
                  </a:lnTo>
                  <a:lnTo>
                    <a:pt x="312" y="595"/>
                  </a:lnTo>
                  <a:lnTo>
                    <a:pt x="198" y="595"/>
                  </a:lnTo>
                  <a:lnTo>
                    <a:pt x="198" y="538"/>
                  </a:lnTo>
                  <a:lnTo>
                    <a:pt x="141" y="538"/>
                  </a:lnTo>
                  <a:lnTo>
                    <a:pt x="113" y="482"/>
                  </a:lnTo>
                  <a:lnTo>
                    <a:pt x="0" y="453"/>
                  </a:lnTo>
                  <a:lnTo>
                    <a:pt x="28" y="283"/>
                  </a:lnTo>
                  <a:lnTo>
                    <a:pt x="113" y="255"/>
                  </a:lnTo>
                  <a:lnTo>
                    <a:pt x="170" y="198"/>
                  </a:lnTo>
                  <a:lnTo>
                    <a:pt x="255" y="198"/>
                  </a:lnTo>
                  <a:lnTo>
                    <a:pt x="312" y="141"/>
                  </a:lnTo>
                  <a:lnTo>
                    <a:pt x="368" y="198"/>
                  </a:lnTo>
                  <a:lnTo>
                    <a:pt x="538" y="198"/>
                  </a:lnTo>
                  <a:lnTo>
                    <a:pt x="567" y="113"/>
                  </a:lnTo>
                  <a:lnTo>
                    <a:pt x="623" y="56"/>
                  </a:lnTo>
                  <a:lnTo>
                    <a:pt x="680" y="85"/>
                  </a:lnTo>
                  <a:lnTo>
                    <a:pt x="765" y="56"/>
                  </a:lnTo>
                  <a:lnTo>
                    <a:pt x="793" y="85"/>
                  </a:lnTo>
                  <a:lnTo>
                    <a:pt x="964" y="113"/>
                  </a:lnTo>
                  <a:lnTo>
                    <a:pt x="1049" y="85"/>
                  </a:lnTo>
                  <a:lnTo>
                    <a:pt x="1105" y="0"/>
                  </a:lnTo>
                  <a:lnTo>
                    <a:pt x="1162" y="0"/>
                  </a:lnTo>
                  <a:lnTo>
                    <a:pt x="1162" y="28"/>
                  </a:lnTo>
                  <a:lnTo>
                    <a:pt x="1247" y="56"/>
                  </a:lnTo>
                  <a:lnTo>
                    <a:pt x="1332" y="0"/>
                  </a:lnTo>
                  <a:lnTo>
                    <a:pt x="1446" y="28"/>
                  </a:lnTo>
                  <a:lnTo>
                    <a:pt x="1502" y="85"/>
                  </a:lnTo>
                  <a:lnTo>
                    <a:pt x="1587" y="11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68" name="Freeform 8">
              <a:extLst>
                <a:ext uri="{FF2B5EF4-FFF2-40B4-BE49-F238E27FC236}">
                  <a16:creationId xmlns:a16="http://schemas.microsoft.com/office/drawing/2014/main" id="{43949EE4-4399-4821-9310-3A6BE47BEDD6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0" y="1918"/>
              <a:ext cx="1049" cy="454"/>
            </a:xfrm>
            <a:custGeom>
              <a:avLst/>
              <a:gdLst>
                <a:gd name="T0" fmla="*/ 1049 w 1049"/>
                <a:gd name="T1" fmla="*/ 454 h 454"/>
                <a:gd name="T2" fmla="*/ 1021 w 1049"/>
                <a:gd name="T3" fmla="*/ 369 h 454"/>
                <a:gd name="T4" fmla="*/ 1049 w 1049"/>
                <a:gd name="T5" fmla="*/ 312 h 454"/>
                <a:gd name="T6" fmla="*/ 1021 w 1049"/>
                <a:gd name="T7" fmla="*/ 284 h 454"/>
                <a:gd name="T8" fmla="*/ 964 w 1049"/>
                <a:gd name="T9" fmla="*/ 312 h 454"/>
                <a:gd name="T10" fmla="*/ 964 w 1049"/>
                <a:gd name="T11" fmla="*/ 256 h 454"/>
                <a:gd name="T12" fmla="*/ 936 w 1049"/>
                <a:gd name="T13" fmla="*/ 227 h 454"/>
                <a:gd name="T14" fmla="*/ 879 w 1049"/>
                <a:gd name="T15" fmla="*/ 227 h 454"/>
                <a:gd name="T16" fmla="*/ 822 w 1049"/>
                <a:gd name="T17" fmla="*/ 170 h 454"/>
                <a:gd name="T18" fmla="*/ 766 w 1049"/>
                <a:gd name="T19" fmla="*/ 199 h 454"/>
                <a:gd name="T20" fmla="*/ 737 w 1049"/>
                <a:gd name="T21" fmla="*/ 170 h 454"/>
                <a:gd name="T22" fmla="*/ 567 w 1049"/>
                <a:gd name="T23" fmla="*/ 114 h 454"/>
                <a:gd name="T24" fmla="*/ 539 w 1049"/>
                <a:gd name="T25" fmla="*/ 57 h 454"/>
                <a:gd name="T26" fmla="*/ 511 w 1049"/>
                <a:gd name="T27" fmla="*/ 85 h 454"/>
                <a:gd name="T28" fmla="*/ 397 w 1049"/>
                <a:gd name="T29" fmla="*/ 199 h 454"/>
                <a:gd name="T30" fmla="*/ 369 w 1049"/>
                <a:gd name="T31" fmla="*/ 170 h 454"/>
                <a:gd name="T32" fmla="*/ 426 w 1049"/>
                <a:gd name="T33" fmla="*/ 114 h 454"/>
                <a:gd name="T34" fmla="*/ 284 w 1049"/>
                <a:gd name="T35" fmla="*/ 85 h 454"/>
                <a:gd name="T36" fmla="*/ 284 w 1049"/>
                <a:gd name="T37" fmla="*/ 0 h 454"/>
                <a:gd name="T38" fmla="*/ 170 w 1049"/>
                <a:gd name="T39" fmla="*/ 29 h 454"/>
                <a:gd name="T40" fmla="*/ 170 w 1049"/>
                <a:gd name="T41" fmla="*/ 57 h 454"/>
                <a:gd name="T42" fmla="*/ 170 w 1049"/>
                <a:gd name="T43" fmla="*/ 114 h 454"/>
                <a:gd name="T44" fmla="*/ 57 w 1049"/>
                <a:gd name="T45" fmla="*/ 227 h 454"/>
                <a:gd name="T46" fmla="*/ 57 w 1049"/>
                <a:gd name="T47" fmla="*/ 256 h 454"/>
                <a:gd name="T48" fmla="*/ 0 w 1049"/>
                <a:gd name="T49" fmla="*/ 369 h 454"/>
                <a:gd name="T50" fmla="*/ 29 w 1049"/>
                <a:gd name="T51" fmla="*/ 454 h 454"/>
                <a:gd name="T52" fmla="*/ 85 w 1049"/>
                <a:gd name="T53" fmla="*/ 397 h 454"/>
                <a:gd name="T54" fmla="*/ 142 w 1049"/>
                <a:gd name="T55" fmla="*/ 426 h 454"/>
                <a:gd name="T56" fmla="*/ 227 w 1049"/>
                <a:gd name="T57" fmla="*/ 397 h 454"/>
                <a:gd name="T58" fmla="*/ 255 w 1049"/>
                <a:gd name="T59" fmla="*/ 426 h 454"/>
                <a:gd name="T60" fmla="*/ 426 w 1049"/>
                <a:gd name="T61" fmla="*/ 454 h 454"/>
                <a:gd name="T62" fmla="*/ 511 w 1049"/>
                <a:gd name="T63" fmla="*/ 426 h 454"/>
                <a:gd name="T64" fmla="*/ 567 w 1049"/>
                <a:gd name="T65" fmla="*/ 341 h 454"/>
                <a:gd name="T66" fmla="*/ 624 w 1049"/>
                <a:gd name="T67" fmla="*/ 341 h 454"/>
                <a:gd name="T68" fmla="*/ 624 w 1049"/>
                <a:gd name="T69" fmla="*/ 369 h 454"/>
                <a:gd name="T70" fmla="*/ 709 w 1049"/>
                <a:gd name="T71" fmla="*/ 397 h 454"/>
                <a:gd name="T72" fmla="*/ 794 w 1049"/>
                <a:gd name="T73" fmla="*/ 341 h 454"/>
                <a:gd name="T74" fmla="*/ 908 w 1049"/>
                <a:gd name="T75" fmla="*/ 369 h 454"/>
                <a:gd name="T76" fmla="*/ 964 w 1049"/>
                <a:gd name="T77" fmla="*/ 426 h 454"/>
                <a:gd name="T78" fmla="*/ 1049 w 1049"/>
                <a:gd name="T7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049" h="454">
                  <a:moveTo>
                    <a:pt x="1049" y="454"/>
                  </a:moveTo>
                  <a:lnTo>
                    <a:pt x="1021" y="369"/>
                  </a:lnTo>
                  <a:lnTo>
                    <a:pt x="1049" y="312"/>
                  </a:lnTo>
                  <a:lnTo>
                    <a:pt x="1021" y="284"/>
                  </a:lnTo>
                  <a:lnTo>
                    <a:pt x="964" y="312"/>
                  </a:lnTo>
                  <a:lnTo>
                    <a:pt x="964" y="256"/>
                  </a:lnTo>
                  <a:lnTo>
                    <a:pt x="936" y="227"/>
                  </a:lnTo>
                  <a:lnTo>
                    <a:pt x="879" y="227"/>
                  </a:lnTo>
                  <a:lnTo>
                    <a:pt x="822" y="170"/>
                  </a:lnTo>
                  <a:lnTo>
                    <a:pt x="766" y="199"/>
                  </a:lnTo>
                  <a:lnTo>
                    <a:pt x="737" y="170"/>
                  </a:lnTo>
                  <a:lnTo>
                    <a:pt x="567" y="114"/>
                  </a:lnTo>
                  <a:lnTo>
                    <a:pt x="539" y="57"/>
                  </a:lnTo>
                  <a:lnTo>
                    <a:pt x="511" y="85"/>
                  </a:lnTo>
                  <a:lnTo>
                    <a:pt x="397" y="199"/>
                  </a:lnTo>
                  <a:lnTo>
                    <a:pt x="369" y="170"/>
                  </a:lnTo>
                  <a:lnTo>
                    <a:pt x="426" y="114"/>
                  </a:lnTo>
                  <a:lnTo>
                    <a:pt x="284" y="85"/>
                  </a:lnTo>
                  <a:lnTo>
                    <a:pt x="284" y="0"/>
                  </a:lnTo>
                  <a:lnTo>
                    <a:pt x="170" y="29"/>
                  </a:lnTo>
                  <a:lnTo>
                    <a:pt x="170" y="57"/>
                  </a:lnTo>
                  <a:lnTo>
                    <a:pt x="170" y="114"/>
                  </a:lnTo>
                  <a:lnTo>
                    <a:pt x="57" y="227"/>
                  </a:lnTo>
                  <a:lnTo>
                    <a:pt x="57" y="256"/>
                  </a:lnTo>
                  <a:lnTo>
                    <a:pt x="0" y="369"/>
                  </a:lnTo>
                  <a:lnTo>
                    <a:pt x="29" y="454"/>
                  </a:lnTo>
                  <a:lnTo>
                    <a:pt x="85" y="397"/>
                  </a:lnTo>
                  <a:lnTo>
                    <a:pt x="142" y="426"/>
                  </a:lnTo>
                  <a:lnTo>
                    <a:pt x="227" y="397"/>
                  </a:lnTo>
                  <a:lnTo>
                    <a:pt x="255" y="426"/>
                  </a:lnTo>
                  <a:lnTo>
                    <a:pt x="426" y="454"/>
                  </a:lnTo>
                  <a:lnTo>
                    <a:pt x="511" y="426"/>
                  </a:lnTo>
                  <a:lnTo>
                    <a:pt x="567" y="341"/>
                  </a:lnTo>
                  <a:lnTo>
                    <a:pt x="624" y="341"/>
                  </a:lnTo>
                  <a:lnTo>
                    <a:pt x="624" y="369"/>
                  </a:lnTo>
                  <a:lnTo>
                    <a:pt x="709" y="397"/>
                  </a:lnTo>
                  <a:lnTo>
                    <a:pt x="794" y="341"/>
                  </a:lnTo>
                  <a:lnTo>
                    <a:pt x="908" y="369"/>
                  </a:lnTo>
                  <a:lnTo>
                    <a:pt x="964" y="426"/>
                  </a:lnTo>
                  <a:lnTo>
                    <a:pt x="1049" y="45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69" name="Freeform 9">
              <a:extLst>
                <a:ext uri="{FF2B5EF4-FFF2-40B4-BE49-F238E27FC236}">
                  <a16:creationId xmlns:a16="http://schemas.microsoft.com/office/drawing/2014/main" id="{B0CDAFA9-D4BC-403A-AF6F-0669EEC333A2}"/>
                </a:ext>
              </a:extLst>
            </p:cNvPr>
            <p:cNvSpPr>
              <a:spLocks/>
            </p:cNvSpPr>
            <p:nvPr/>
          </p:nvSpPr>
          <p:spPr bwMode="auto">
            <a:xfrm>
              <a:off x="3210" y="1777"/>
              <a:ext cx="1020" cy="964"/>
            </a:xfrm>
            <a:custGeom>
              <a:avLst/>
              <a:gdLst>
                <a:gd name="T0" fmla="*/ 1020 w 1020"/>
                <a:gd name="T1" fmla="*/ 198 h 964"/>
                <a:gd name="T2" fmla="*/ 907 w 1020"/>
                <a:gd name="T3" fmla="*/ 198 h 964"/>
                <a:gd name="T4" fmla="*/ 879 w 1020"/>
                <a:gd name="T5" fmla="*/ 141 h 964"/>
                <a:gd name="T6" fmla="*/ 765 w 1020"/>
                <a:gd name="T7" fmla="*/ 141 h 964"/>
                <a:gd name="T8" fmla="*/ 709 w 1020"/>
                <a:gd name="T9" fmla="*/ 85 h 964"/>
                <a:gd name="T10" fmla="*/ 595 w 1020"/>
                <a:gd name="T11" fmla="*/ 56 h 964"/>
                <a:gd name="T12" fmla="*/ 567 w 1020"/>
                <a:gd name="T13" fmla="*/ 0 h 964"/>
                <a:gd name="T14" fmla="*/ 510 w 1020"/>
                <a:gd name="T15" fmla="*/ 0 h 964"/>
                <a:gd name="T16" fmla="*/ 482 w 1020"/>
                <a:gd name="T17" fmla="*/ 141 h 964"/>
                <a:gd name="T18" fmla="*/ 397 w 1020"/>
                <a:gd name="T19" fmla="*/ 170 h 964"/>
                <a:gd name="T20" fmla="*/ 312 w 1020"/>
                <a:gd name="T21" fmla="*/ 85 h 964"/>
                <a:gd name="T22" fmla="*/ 255 w 1020"/>
                <a:gd name="T23" fmla="*/ 113 h 964"/>
                <a:gd name="T24" fmla="*/ 255 w 1020"/>
                <a:gd name="T25" fmla="*/ 226 h 964"/>
                <a:gd name="T26" fmla="*/ 198 w 1020"/>
                <a:gd name="T27" fmla="*/ 255 h 964"/>
                <a:gd name="T28" fmla="*/ 28 w 1020"/>
                <a:gd name="T29" fmla="*/ 198 h 964"/>
                <a:gd name="T30" fmla="*/ 0 w 1020"/>
                <a:gd name="T31" fmla="*/ 283 h 964"/>
                <a:gd name="T32" fmla="*/ 85 w 1020"/>
                <a:gd name="T33" fmla="*/ 425 h 964"/>
                <a:gd name="T34" fmla="*/ 142 w 1020"/>
                <a:gd name="T35" fmla="*/ 453 h 964"/>
                <a:gd name="T36" fmla="*/ 142 w 1020"/>
                <a:gd name="T37" fmla="*/ 482 h 964"/>
                <a:gd name="T38" fmla="*/ 198 w 1020"/>
                <a:gd name="T39" fmla="*/ 567 h 964"/>
                <a:gd name="T40" fmla="*/ 170 w 1020"/>
                <a:gd name="T41" fmla="*/ 822 h 964"/>
                <a:gd name="T42" fmla="*/ 283 w 1020"/>
                <a:gd name="T43" fmla="*/ 964 h 964"/>
                <a:gd name="T44" fmla="*/ 312 w 1020"/>
                <a:gd name="T45" fmla="*/ 935 h 964"/>
                <a:gd name="T46" fmla="*/ 340 w 1020"/>
                <a:gd name="T47" fmla="*/ 765 h 964"/>
                <a:gd name="T48" fmla="*/ 425 w 1020"/>
                <a:gd name="T49" fmla="*/ 737 h 964"/>
                <a:gd name="T50" fmla="*/ 482 w 1020"/>
                <a:gd name="T51" fmla="*/ 680 h 964"/>
                <a:gd name="T52" fmla="*/ 567 w 1020"/>
                <a:gd name="T53" fmla="*/ 680 h 964"/>
                <a:gd name="T54" fmla="*/ 624 w 1020"/>
                <a:gd name="T55" fmla="*/ 623 h 964"/>
                <a:gd name="T56" fmla="*/ 680 w 1020"/>
                <a:gd name="T57" fmla="*/ 680 h 964"/>
                <a:gd name="T58" fmla="*/ 850 w 1020"/>
                <a:gd name="T59" fmla="*/ 680 h 964"/>
                <a:gd name="T60" fmla="*/ 879 w 1020"/>
                <a:gd name="T61" fmla="*/ 595 h 964"/>
                <a:gd name="T62" fmla="*/ 850 w 1020"/>
                <a:gd name="T63" fmla="*/ 510 h 964"/>
                <a:gd name="T64" fmla="*/ 907 w 1020"/>
                <a:gd name="T65" fmla="*/ 397 h 964"/>
                <a:gd name="T66" fmla="*/ 907 w 1020"/>
                <a:gd name="T67" fmla="*/ 368 h 964"/>
                <a:gd name="T68" fmla="*/ 1020 w 1020"/>
                <a:gd name="T69" fmla="*/ 255 h 964"/>
                <a:gd name="T70" fmla="*/ 1020 w 1020"/>
                <a:gd name="T71" fmla="*/ 198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20" h="964">
                  <a:moveTo>
                    <a:pt x="1020" y="198"/>
                  </a:moveTo>
                  <a:lnTo>
                    <a:pt x="907" y="198"/>
                  </a:lnTo>
                  <a:lnTo>
                    <a:pt x="879" y="141"/>
                  </a:lnTo>
                  <a:lnTo>
                    <a:pt x="765" y="141"/>
                  </a:lnTo>
                  <a:lnTo>
                    <a:pt x="709" y="85"/>
                  </a:lnTo>
                  <a:lnTo>
                    <a:pt x="595" y="56"/>
                  </a:lnTo>
                  <a:lnTo>
                    <a:pt x="567" y="0"/>
                  </a:lnTo>
                  <a:lnTo>
                    <a:pt x="510" y="0"/>
                  </a:lnTo>
                  <a:lnTo>
                    <a:pt x="482" y="141"/>
                  </a:lnTo>
                  <a:lnTo>
                    <a:pt x="397" y="170"/>
                  </a:lnTo>
                  <a:lnTo>
                    <a:pt x="312" y="85"/>
                  </a:lnTo>
                  <a:lnTo>
                    <a:pt x="255" y="113"/>
                  </a:lnTo>
                  <a:lnTo>
                    <a:pt x="255" y="226"/>
                  </a:lnTo>
                  <a:lnTo>
                    <a:pt x="198" y="255"/>
                  </a:lnTo>
                  <a:lnTo>
                    <a:pt x="28" y="198"/>
                  </a:lnTo>
                  <a:lnTo>
                    <a:pt x="0" y="283"/>
                  </a:lnTo>
                  <a:lnTo>
                    <a:pt x="85" y="425"/>
                  </a:lnTo>
                  <a:lnTo>
                    <a:pt x="142" y="453"/>
                  </a:lnTo>
                  <a:lnTo>
                    <a:pt x="142" y="482"/>
                  </a:lnTo>
                  <a:lnTo>
                    <a:pt x="198" y="567"/>
                  </a:lnTo>
                  <a:lnTo>
                    <a:pt x="170" y="822"/>
                  </a:lnTo>
                  <a:lnTo>
                    <a:pt x="283" y="964"/>
                  </a:lnTo>
                  <a:lnTo>
                    <a:pt x="312" y="935"/>
                  </a:lnTo>
                  <a:lnTo>
                    <a:pt x="340" y="765"/>
                  </a:lnTo>
                  <a:lnTo>
                    <a:pt x="425" y="737"/>
                  </a:lnTo>
                  <a:lnTo>
                    <a:pt x="482" y="680"/>
                  </a:lnTo>
                  <a:lnTo>
                    <a:pt x="567" y="680"/>
                  </a:lnTo>
                  <a:lnTo>
                    <a:pt x="624" y="623"/>
                  </a:lnTo>
                  <a:lnTo>
                    <a:pt x="680" y="680"/>
                  </a:lnTo>
                  <a:lnTo>
                    <a:pt x="850" y="680"/>
                  </a:lnTo>
                  <a:lnTo>
                    <a:pt x="879" y="595"/>
                  </a:lnTo>
                  <a:lnTo>
                    <a:pt x="850" y="510"/>
                  </a:lnTo>
                  <a:lnTo>
                    <a:pt x="907" y="397"/>
                  </a:lnTo>
                  <a:lnTo>
                    <a:pt x="907" y="368"/>
                  </a:lnTo>
                  <a:lnTo>
                    <a:pt x="1020" y="255"/>
                  </a:lnTo>
                  <a:lnTo>
                    <a:pt x="1020" y="19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70" name="Freeform 10">
              <a:extLst>
                <a:ext uri="{FF2B5EF4-FFF2-40B4-BE49-F238E27FC236}">
                  <a16:creationId xmlns:a16="http://schemas.microsoft.com/office/drawing/2014/main" id="{425EC16C-CD63-4B19-94AB-93E15E8EBA5E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841"/>
              <a:ext cx="2552" cy="1559"/>
            </a:xfrm>
            <a:custGeom>
              <a:avLst/>
              <a:gdLst>
                <a:gd name="T0" fmla="*/ 2410 w 2552"/>
                <a:gd name="T1" fmla="*/ 964 h 1559"/>
                <a:gd name="T2" fmla="*/ 2438 w 2552"/>
                <a:gd name="T3" fmla="*/ 1049 h 1559"/>
                <a:gd name="T4" fmla="*/ 2438 w 2552"/>
                <a:gd name="T5" fmla="*/ 1162 h 1559"/>
                <a:gd name="T6" fmla="*/ 2467 w 2552"/>
                <a:gd name="T7" fmla="*/ 1361 h 1559"/>
                <a:gd name="T8" fmla="*/ 2523 w 2552"/>
                <a:gd name="T9" fmla="*/ 1389 h 1559"/>
                <a:gd name="T10" fmla="*/ 2552 w 2552"/>
                <a:gd name="T11" fmla="*/ 1559 h 1559"/>
                <a:gd name="T12" fmla="*/ 2382 w 2552"/>
                <a:gd name="T13" fmla="*/ 1531 h 1559"/>
                <a:gd name="T14" fmla="*/ 2155 w 2552"/>
                <a:gd name="T15" fmla="*/ 1389 h 1559"/>
                <a:gd name="T16" fmla="*/ 1956 w 2552"/>
                <a:gd name="T17" fmla="*/ 1418 h 1559"/>
                <a:gd name="T18" fmla="*/ 1871 w 2552"/>
                <a:gd name="T19" fmla="*/ 1531 h 1559"/>
                <a:gd name="T20" fmla="*/ 1871 w 2552"/>
                <a:gd name="T21" fmla="*/ 1389 h 1559"/>
                <a:gd name="T22" fmla="*/ 1786 w 2552"/>
                <a:gd name="T23" fmla="*/ 1389 h 1559"/>
                <a:gd name="T24" fmla="*/ 1758 w 2552"/>
                <a:gd name="T25" fmla="*/ 1304 h 1559"/>
                <a:gd name="T26" fmla="*/ 1644 w 2552"/>
                <a:gd name="T27" fmla="*/ 1247 h 1559"/>
                <a:gd name="T28" fmla="*/ 1559 w 2552"/>
                <a:gd name="T29" fmla="*/ 1247 h 1559"/>
                <a:gd name="T30" fmla="*/ 1361 w 2552"/>
                <a:gd name="T31" fmla="*/ 1134 h 1559"/>
                <a:gd name="T32" fmla="*/ 1191 w 2552"/>
                <a:gd name="T33" fmla="*/ 1247 h 1559"/>
                <a:gd name="T34" fmla="*/ 1106 w 2552"/>
                <a:gd name="T35" fmla="*/ 1162 h 1559"/>
                <a:gd name="T36" fmla="*/ 992 w 2552"/>
                <a:gd name="T37" fmla="*/ 1106 h 1559"/>
                <a:gd name="T38" fmla="*/ 879 w 2552"/>
                <a:gd name="T39" fmla="*/ 1134 h 1559"/>
                <a:gd name="T40" fmla="*/ 737 w 2552"/>
                <a:gd name="T41" fmla="*/ 1077 h 1559"/>
                <a:gd name="T42" fmla="*/ 567 w 2552"/>
                <a:gd name="T43" fmla="*/ 992 h 1559"/>
                <a:gd name="T44" fmla="*/ 482 w 2552"/>
                <a:gd name="T45" fmla="*/ 936 h 1559"/>
                <a:gd name="T46" fmla="*/ 369 w 2552"/>
                <a:gd name="T47" fmla="*/ 1106 h 1559"/>
                <a:gd name="T48" fmla="*/ 227 w 2552"/>
                <a:gd name="T49" fmla="*/ 1049 h 1559"/>
                <a:gd name="T50" fmla="*/ 170 w 2552"/>
                <a:gd name="T51" fmla="*/ 1191 h 1559"/>
                <a:gd name="T52" fmla="*/ 29 w 2552"/>
                <a:gd name="T53" fmla="*/ 1077 h 1559"/>
                <a:gd name="T54" fmla="*/ 255 w 2552"/>
                <a:gd name="T55" fmla="*/ 851 h 1559"/>
                <a:gd name="T56" fmla="*/ 425 w 2552"/>
                <a:gd name="T57" fmla="*/ 397 h 1559"/>
                <a:gd name="T58" fmla="*/ 539 w 2552"/>
                <a:gd name="T59" fmla="*/ 227 h 1559"/>
                <a:gd name="T60" fmla="*/ 652 w 2552"/>
                <a:gd name="T61" fmla="*/ 113 h 1559"/>
                <a:gd name="T62" fmla="*/ 794 w 2552"/>
                <a:gd name="T63" fmla="*/ 57 h 1559"/>
                <a:gd name="T64" fmla="*/ 851 w 2552"/>
                <a:gd name="T65" fmla="*/ 113 h 1559"/>
                <a:gd name="T66" fmla="*/ 879 w 2552"/>
                <a:gd name="T67" fmla="*/ 28 h 1559"/>
                <a:gd name="T68" fmla="*/ 964 w 2552"/>
                <a:gd name="T69" fmla="*/ 57 h 1559"/>
                <a:gd name="T70" fmla="*/ 1021 w 2552"/>
                <a:gd name="T71" fmla="*/ 199 h 1559"/>
                <a:gd name="T72" fmla="*/ 1077 w 2552"/>
                <a:gd name="T73" fmla="*/ 284 h 1559"/>
                <a:gd name="T74" fmla="*/ 1191 w 2552"/>
                <a:gd name="T75" fmla="*/ 340 h 1559"/>
                <a:gd name="T76" fmla="*/ 1474 w 2552"/>
                <a:gd name="T77" fmla="*/ 340 h 1559"/>
                <a:gd name="T78" fmla="*/ 1588 w 2552"/>
                <a:gd name="T79" fmla="*/ 425 h 1559"/>
                <a:gd name="T80" fmla="*/ 1616 w 2552"/>
                <a:gd name="T81" fmla="*/ 510 h 1559"/>
                <a:gd name="T82" fmla="*/ 1616 w 2552"/>
                <a:gd name="T83" fmla="*/ 652 h 1559"/>
                <a:gd name="T84" fmla="*/ 1673 w 2552"/>
                <a:gd name="T85" fmla="*/ 822 h 1559"/>
                <a:gd name="T86" fmla="*/ 1786 w 2552"/>
                <a:gd name="T87" fmla="*/ 794 h 1559"/>
                <a:gd name="T88" fmla="*/ 1928 w 2552"/>
                <a:gd name="T89" fmla="*/ 851 h 1559"/>
                <a:gd name="T90" fmla="*/ 2098 w 2552"/>
                <a:gd name="T91" fmla="*/ 822 h 1559"/>
                <a:gd name="T92" fmla="*/ 2297 w 2552"/>
                <a:gd name="T93" fmla="*/ 851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552" h="1559">
                  <a:moveTo>
                    <a:pt x="2353" y="822"/>
                  </a:moveTo>
                  <a:lnTo>
                    <a:pt x="2410" y="964"/>
                  </a:lnTo>
                  <a:lnTo>
                    <a:pt x="2467" y="992"/>
                  </a:lnTo>
                  <a:lnTo>
                    <a:pt x="2438" y="1049"/>
                  </a:lnTo>
                  <a:lnTo>
                    <a:pt x="2467" y="1134"/>
                  </a:lnTo>
                  <a:lnTo>
                    <a:pt x="2438" y="1162"/>
                  </a:lnTo>
                  <a:lnTo>
                    <a:pt x="2467" y="1276"/>
                  </a:lnTo>
                  <a:lnTo>
                    <a:pt x="2467" y="1361"/>
                  </a:lnTo>
                  <a:lnTo>
                    <a:pt x="2467" y="1389"/>
                  </a:lnTo>
                  <a:lnTo>
                    <a:pt x="2523" y="1389"/>
                  </a:lnTo>
                  <a:lnTo>
                    <a:pt x="2495" y="1446"/>
                  </a:lnTo>
                  <a:lnTo>
                    <a:pt x="2552" y="1559"/>
                  </a:lnTo>
                  <a:lnTo>
                    <a:pt x="2495" y="1559"/>
                  </a:lnTo>
                  <a:lnTo>
                    <a:pt x="2382" y="1531"/>
                  </a:lnTo>
                  <a:lnTo>
                    <a:pt x="2382" y="1503"/>
                  </a:lnTo>
                  <a:lnTo>
                    <a:pt x="2155" y="1389"/>
                  </a:lnTo>
                  <a:lnTo>
                    <a:pt x="1985" y="1389"/>
                  </a:lnTo>
                  <a:lnTo>
                    <a:pt x="1956" y="1418"/>
                  </a:lnTo>
                  <a:lnTo>
                    <a:pt x="1956" y="1474"/>
                  </a:lnTo>
                  <a:lnTo>
                    <a:pt x="1871" y="1531"/>
                  </a:lnTo>
                  <a:lnTo>
                    <a:pt x="1843" y="1446"/>
                  </a:lnTo>
                  <a:lnTo>
                    <a:pt x="1871" y="1389"/>
                  </a:lnTo>
                  <a:lnTo>
                    <a:pt x="1843" y="1361"/>
                  </a:lnTo>
                  <a:lnTo>
                    <a:pt x="1786" y="1389"/>
                  </a:lnTo>
                  <a:lnTo>
                    <a:pt x="1786" y="1333"/>
                  </a:lnTo>
                  <a:lnTo>
                    <a:pt x="1758" y="1304"/>
                  </a:lnTo>
                  <a:lnTo>
                    <a:pt x="1701" y="1304"/>
                  </a:lnTo>
                  <a:lnTo>
                    <a:pt x="1644" y="1247"/>
                  </a:lnTo>
                  <a:lnTo>
                    <a:pt x="1588" y="1276"/>
                  </a:lnTo>
                  <a:lnTo>
                    <a:pt x="1559" y="1247"/>
                  </a:lnTo>
                  <a:lnTo>
                    <a:pt x="1389" y="1191"/>
                  </a:lnTo>
                  <a:lnTo>
                    <a:pt x="1361" y="1134"/>
                  </a:lnTo>
                  <a:lnTo>
                    <a:pt x="1219" y="1276"/>
                  </a:lnTo>
                  <a:lnTo>
                    <a:pt x="1191" y="1247"/>
                  </a:lnTo>
                  <a:lnTo>
                    <a:pt x="1248" y="1191"/>
                  </a:lnTo>
                  <a:lnTo>
                    <a:pt x="1106" y="1162"/>
                  </a:lnTo>
                  <a:lnTo>
                    <a:pt x="1106" y="1077"/>
                  </a:lnTo>
                  <a:lnTo>
                    <a:pt x="992" y="1106"/>
                  </a:lnTo>
                  <a:lnTo>
                    <a:pt x="992" y="1134"/>
                  </a:lnTo>
                  <a:lnTo>
                    <a:pt x="879" y="1134"/>
                  </a:lnTo>
                  <a:lnTo>
                    <a:pt x="851" y="1077"/>
                  </a:lnTo>
                  <a:lnTo>
                    <a:pt x="737" y="1077"/>
                  </a:lnTo>
                  <a:lnTo>
                    <a:pt x="681" y="1021"/>
                  </a:lnTo>
                  <a:lnTo>
                    <a:pt x="567" y="992"/>
                  </a:lnTo>
                  <a:lnTo>
                    <a:pt x="539" y="936"/>
                  </a:lnTo>
                  <a:lnTo>
                    <a:pt x="482" y="936"/>
                  </a:lnTo>
                  <a:lnTo>
                    <a:pt x="454" y="1077"/>
                  </a:lnTo>
                  <a:lnTo>
                    <a:pt x="369" y="1106"/>
                  </a:lnTo>
                  <a:lnTo>
                    <a:pt x="284" y="1021"/>
                  </a:lnTo>
                  <a:lnTo>
                    <a:pt x="227" y="1049"/>
                  </a:lnTo>
                  <a:lnTo>
                    <a:pt x="227" y="1162"/>
                  </a:lnTo>
                  <a:lnTo>
                    <a:pt x="170" y="1191"/>
                  </a:lnTo>
                  <a:lnTo>
                    <a:pt x="0" y="1134"/>
                  </a:lnTo>
                  <a:lnTo>
                    <a:pt x="29" y="1077"/>
                  </a:lnTo>
                  <a:lnTo>
                    <a:pt x="199" y="964"/>
                  </a:lnTo>
                  <a:lnTo>
                    <a:pt x="255" y="851"/>
                  </a:lnTo>
                  <a:lnTo>
                    <a:pt x="369" y="425"/>
                  </a:lnTo>
                  <a:lnTo>
                    <a:pt x="425" y="397"/>
                  </a:lnTo>
                  <a:lnTo>
                    <a:pt x="454" y="284"/>
                  </a:lnTo>
                  <a:lnTo>
                    <a:pt x="539" y="227"/>
                  </a:lnTo>
                  <a:lnTo>
                    <a:pt x="681" y="142"/>
                  </a:lnTo>
                  <a:lnTo>
                    <a:pt x="652" y="113"/>
                  </a:lnTo>
                  <a:lnTo>
                    <a:pt x="681" y="0"/>
                  </a:lnTo>
                  <a:lnTo>
                    <a:pt x="794" y="57"/>
                  </a:lnTo>
                  <a:lnTo>
                    <a:pt x="794" y="113"/>
                  </a:lnTo>
                  <a:lnTo>
                    <a:pt x="851" y="113"/>
                  </a:lnTo>
                  <a:lnTo>
                    <a:pt x="851" y="57"/>
                  </a:lnTo>
                  <a:lnTo>
                    <a:pt x="879" y="28"/>
                  </a:lnTo>
                  <a:lnTo>
                    <a:pt x="879" y="85"/>
                  </a:lnTo>
                  <a:lnTo>
                    <a:pt x="964" y="57"/>
                  </a:lnTo>
                  <a:lnTo>
                    <a:pt x="1021" y="113"/>
                  </a:lnTo>
                  <a:lnTo>
                    <a:pt x="1021" y="199"/>
                  </a:lnTo>
                  <a:lnTo>
                    <a:pt x="1077" y="227"/>
                  </a:lnTo>
                  <a:lnTo>
                    <a:pt x="1077" y="284"/>
                  </a:lnTo>
                  <a:lnTo>
                    <a:pt x="1163" y="284"/>
                  </a:lnTo>
                  <a:lnTo>
                    <a:pt x="1191" y="340"/>
                  </a:lnTo>
                  <a:lnTo>
                    <a:pt x="1389" y="369"/>
                  </a:lnTo>
                  <a:lnTo>
                    <a:pt x="1474" y="340"/>
                  </a:lnTo>
                  <a:lnTo>
                    <a:pt x="1474" y="425"/>
                  </a:lnTo>
                  <a:lnTo>
                    <a:pt x="1588" y="425"/>
                  </a:lnTo>
                  <a:lnTo>
                    <a:pt x="1644" y="482"/>
                  </a:lnTo>
                  <a:lnTo>
                    <a:pt x="1616" y="510"/>
                  </a:lnTo>
                  <a:lnTo>
                    <a:pt x="1644" y="595"/>
                  </a:lnTo>
                  <a:lnTo>
                    <a:pt x="1616" y="652"/>
                  </a:lnTo>
                  <a:lnTo>
                    <a:pt x="1616" y="737"/>
                  </a:lnTo>
                  <a:lnTo>
                    <a:pt x="1673" y="822"/>
                  </a:lnTo>
                  <a:lnTo>
                    <a:pt x="1786" y="851"/>
                  </a:lnTo>
                  <a:lnTo>
                    <a:pt x="1786" y="794"/>
                  </a:lnTo>
                  <a:lnTo>
                    <a:pt x="1900" y="766"/>
                  </a:lnTo>
                  <a:lnTo>
                    <a:pt x="1928" y="851"/>
                  </a:lnTo>
                  <a:lnTo>
                    <a:pt x="2041" y="879"/>
                  </a:lnTo>
                  <a:lnTo>
                    <a:pt x="2098" y="822"/>
                  </a:lnTo>
                  <a:lnTo>
                    <a:pt x="2240" y="822"/>
                  </a:lnTo>
                  <a:lnTo>
                    <a:pt x="2297" y="851"/>
                  </a:lnTo>
                  <a:lnTo>
                    <a:pt x="2353" y="822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71" name="Freeform 11">
              <a:extLst>
                <a:ext uri="{FF2B5EF4-FFF2-40B4-BE49-F238E27FC236}">
                  <a16:creationId xmlns:a16="http://schemas.microsoft.com/office/drawing/2014/main" id="{DB5B84CC-A54F-49A8-8307-C22929647984}"/>
                </a:ext>
              </a:extLst>
            </p:cNvPr>
            <p:cNvSpPr>
              <a:spLocks/>
            </p:cNvSpPr>
            <p:nvPr/>
          </p:nvSpPr>
          <p:spPr bwMode="auto">
            <a:xfrm>
              <a:off x="4826" y="1125"/>
              <a:ext cx="794" cy="595"/>
            </a:xfrm>
            <a:custGeom>
              <a:avLst/>
              <a:gdLst>
                <a:gd name="T0" fmla="*/ 567 w 794"/>
                <a:gd name="T1" fmla="*/ 56 h 595"/>
                <a:gd name="T2" fmla="*/ 567 w 794"/>
                <a:gd name="T3" fmla="*/ 113 h 595"/>
                <a:gd name="T4" fmla="*/ 623 w 794"/>
                <a:gd name="T5" fmla="*/ 198 h 595"/>
                <a:gd name="T6" fmla="*/ 567 w 794"/>
                <a:gd name="T7" fmla="*/ 255 h 595"/>
                <a:gd name="T8" fmla="*/ 652 w 794"/>
                <a:gd name="T9" fmla="*/ 340 h 595"/>
                <a:gd name="T10" fmla="*/ 794 w 794"/>
                <a:gd name="T11" fmla="*/ 340 h 595"/>
                <a:gd name="T12" fmla="*/ 794 w 794"/>
                <a:gd name="T13" fmla="*/ 396 h 595"/>
                <a:gd name="T14" fmla="*/ 737 w 794"/>
                <a:gd name="T15" fmla="*/ 482 h 595"/>
                <a:gd name="T16" fmla="*/ 765 w 794"/>
                <a:gd name="T17" fmla="*/ 538 h 595"/>
                <a:gd name="T18" fmla="*/ 709 w 794"/>
                <a:gd name="T19" fmla="*/ 567 h 595"/>
                <a:gd name="T20" fmla="*/ 652 w 794"/>
                <a:gd name="T21" fmla="*/ 538 h 595"/>
                <a:gd name="T22" fmla="*/ 510 w 794"/>
                <a:gd name="T23" fmla="*/ 538 h 595"/>
                <a:gd name="T24" fmla="*/ 453 w 794"/>
                <a:gd name="T25" fmla="*/ 595 h 595"/>
                <a:gd name="T26" fmla="*/ 340 w 794"/>
                <a:gd name="T27" fmla="*/ 567 h 595"/>
                <a:gd name="T28" fmla="*/ 312 w 794"/>
                <a:gd name="T29" fmla="*/ 482 h 595"/>
                <a:gd name="T30" fmla="*/ 198 w 794"/>
                <a:gd name="T31" fmla="*/ 510 h 595"/>
                <a:gd name="T32" fmla="*/ 198 w 794"/>
                <a:gd name="T33" fmla="*/ 567 h 595"/>
                <a:gd name="T34" fmla="*/ 85 w 794"/>
                <a:gd name="T35" fmla="*/ 538 h 595"/>
                <a:gd name="T36" fmla="*/ 28 w 794"/>
                <a:gd name="T37" fmla="*/ 453 h 595"/>
                <a:gd name="T38" fmla="*/ 28 w 794"/>
                <a:gd name="T39" fmla="*/ 368 h 595"/>
                <a:gd name="T40" fmla="*/ 56 w 794"/>
                <a:gd name="T41" fmla="*/ 311 h 595"/>
                <a:gd name="T42" fmla="*/ 28 w 794"/>
                <a:gd name="T43" fmla="*/ 226 h 595"/>
                <a:gd name="T44" fmla="*/ 56 w 794"/>
                <a:gd name="T45" fmla="*/ 198 h 595"/>
                <a:gd name="T46" fmla="*/ 0 w 794"/>
                <a:gd name="T47" fmla="*/ 141 h 595"/>
                <a:gd name="T48" fmla="*/ 85 w 794"/>
                <a:gd name="T49" fmla="*/ 85 h 595"/>
                <a:gd name="T50" fmla="*/ 85 w 794"/>
                <a:gd name="T51" fmla="*/ 141 h 595"/>
                <a:gd name="T52" fmla="*/ 198 w 794"/>
                <a:gd name="T53" fmla="*/ 170 h 595"/>
                <a:gd name="T54" fmla="*/ 227 w 794"/>
                <a:gd name="T55" fmla="*/ 113 h 595"/>
                <a:gd name="T56" fmla="*/ 340 w 794"/>
                <a:gd name="T57" fmla="*/ 113 h 595"/>
                <a:gd name="T58" fmla="*/ 397 w 794"/>
                <a:gd name="T59" fmla="*/ 85 h 595"/>
                <a:gd name="T60" fmla="*/ 425 w 794"/>
                <a:gd name="T61" fmla="*/ 0 h 595"/>
                <a:gd name="T62" fmla="*/ 482 w 794"/>
                <a:gd name="T63" fmla="*/ 0 h 595"/>
                <a:gd name="T64" fmla="*/ 567 w 794"/>
                <a:gd name="T65" fmla="*/ 28 h 595"/>
                <a:gd name="T66" fmla="*/ 567 w 794"/>
                <a:gd name="T67" fmla="*/ 56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94" h="595">
                  <a:moveTo>
                    <a:pt x="567" y="56"/>
                  </a:moveTo>
                  <a:lnTo>
                    <a:pt x="567" y="113"/>
                  </a:lnTo>
                  <a:lnTo>
                    <a:pt x="623" y="198"/>
                  </a:lnTo>
                  <a:lnTo>
                    <a:pt x="567" y="255"/>
                  </a:lnTo>
                  <a:lnTo>
                    <a:pt x="652" y="340"/>
                  </a:lnTo>
                  <a:lnTo>
                    <a:pt x="794" y="340"/>
                  </a:lnTo>
                  <a:lnTo>
                    <a:pt x="794" y="396"/>
                  </a:lnTo>
                  <a:lnTo>
                    <a:pt x="737" y="482"/>
                  </a:lnTo>
                  <a:lnTo>
                    <a:pt x="765" y="538"/>
                  </a:lnTo>
                  <a:lnTo>
                    <a:pt x="709" y="567"/>
                  </a:lnTo>
                  <a:lnTo>
                    <a:pt x="652" y="538"/>
                  </a:lnTo>
                  <a:lnTo>
                    <a:pt x="510" y="538"/>
                  </a:lnTo>
                  <a:lnTo>
                    <a:pt x="453" y="595"/>
                  </a:lnTo>
                  <a:lnTo>
                    <a:pt x="340" y="567"/>
                  </a:lnTo>
                  <a:lnTo>
                    <a:pt x="312" y="482"/>
                  </a:lnTo>
                  <a:lnTo>
                    <a:pt x="198" y="510"/>
                  </a:lnTo>
                  <a:lnTo>
                    <a:pt x="198" y="567"/>
                  </a:lnTo>
                  <a:lnTo>
                    <a:pt x="85" y="538"/>
                  </a:lnTo>
                  <a:lnTo>
                    <a:pt x="28" y="453"/>
                  </a:lnTo>
                  <a:lnTo>
                    <a:pt x="28" y="368"/>
                  </a:lnTo>
                  <a:lnTo>
                    <a:pt x="56" y="311"/>
                  </a:lnTo>
                  <a:lnTo>
                    <a:pt x="28" y="226"/>
                  </a:lnTo>
                  <a:lnTo>
                    <a:pt x="56" y="198"/>
                  </a:lnTo>
                  <a:lnTo>
                    <a:pt x="0" y="141"/>
                  </a:lnTo>
                  <a:lnTo>
                    <a:pt x="85" y="85"/>
                  </a:lnTo>
                  <a:lnTo>
                    <a:pt x="85" y="141"/>
                  </a:lnTo>
                  <a:lnTo>
                    <a:pt x="198" y="170"/>
                  </a:lnTo>
                  <a:lnTo>
                    <a:pt x="227" y="113"/>
                  </a:lnTo>
                  <a:lnTo>
                    <a:pt x="340" y="113"/>
                  </a:lnTo>
                  <a:lnTo>
                    <a:pt x="397" y="85"/>
                  </a:lnTo>
                  <a:lnTo>
                    <a:pt x="425" y="0"/>
                  </a:lnTo>
                  <a:lnTo>
                    <a:pt x="482" y="0"/>
                  </a:lnTo>
                  <a:lnTo>
                    <a:pt x="567" y="28"/>
                  </a:lnTo>
                  <a:lnTo>
                    <a:pt x="567" y="56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72" name="Freeform 12">
              <a:extLst>
                <a:ext uri="{FF2B5EF4-FFF2-40B4-BE49-F238E27FC236}">
                  <a16:creationId xmlns:a16="http://schemas.microsoft.com/office/drawing/2014/main" id="{337DAD23-2FE3-4F9C-B9BB-0FD4E49981A4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9" y="302"/>
              <a:ext cx="1729" cy="993"/>
            </a:xfrm>
            <a:custGeom>
              <a:avLst/>
              <a:gdLst>
                <a:gd name="T0" fmla="*/ 1701 w 1729"/>
                <a:gd name="T1" fmla="*/ 823 h 993"/>
                <a:gd name="T2" fmla="*/ 1389 w 1729"/>
                <a:gd name="T3" fmla="*/ 823 h 993"/>
                <a:gd name="T4" fmla="*/ 1304 w 1729"/>
                <a:gd name="T5" fmla="*/ 908 h 993"/>
                <a:gd name="T6" fmla="*/ 1134 w 1729"/>
                <a:gd name="T7" fmla="*/ 936 h 993"/>
                <a:gd name="T8" fmla="*/ 992 w 1729"/>
                <a:gd name="T9" fmla="*/ 964 h 993"/>
                <a:gd name="T10" fmla="*/ 907 w 1729"/>
                <a:gd name="T11" fmla="*/ 964 h 993"/>
                <a:gd name="T12" fmla="*/ 793 w 1729"/>
                <a:gd name="T13" fmla="*/ 879 h 993"/>
                <a:gd name="T14" fmla="*/ 510 w 1729"/>
                <a:gd name="T15" fmla="*/ 879 h 993"/>
                <a:gd name="T16" fmla="*/ 396 w 1729"/>
                <a:gd name="T17" fmla="*/ 823 h 993"/>
                <a:gd name="T18" fmla="*/ 340 w 1729"/>
                <a:gd name="T19" fmla="*/ 738 h 993"/>
                <a:gd name="T20" fmla="*/ 283 w 1729"/>
                <a:gd name="T21" fmla="*/ 596 h 993"/>
                <a:gd name="T22" fmla="*/ 198 w 1729"/>
                <a:gd name="T23" fmla="*/ 567 h 993"/>
                <a:gd name="T24" fmla="*/ 170 w 1729"/>
                <a:gd name="T25" fmla="*/ 652 h 993"/>
                <a:gd name="T26" fmla="*/ 113 w 1729"/>
                <a:gd name="T27" fmla="*/ 596 h 993"/>
                <a:gd name="T28" fmla="*/ 56 w 1729"/>
                <a:gd name="T29" fmla="*/ 426 h 993"/>
                <a:gd name="T30" fmla="*/ 141 w 1729"/>
                <a:gd name="T31" fmla="*/ 426 h 993"/>
                <a:gd name="T32" fmla="*/ 170 w 1729"/>
                <a:gd name="T33" fmla="*/ 284 h 993"/>
                <a:gd name="T34" fmla="*/ 113 w 1729"/>
                <a:gd name="T35" fmla="*/ 171 h 993"/>
                <a:gd name="T36" fmla="*/ 113 w 1729"/>
                <a:gd name="T37" fmla="*/ 114 h 993"/>
                <a:gd name="T38" fmla="*/ 311 w 1729"/>
                <a:gd name="T39" fmla="*/ 85 h 993"/>
                <a:gd name="T40" fmla="*/ 425 w 1729"/>
                <a:gd name="T41" fmla="*/ 85 h 993"/>
                <a:gd name="T42" fmla="*/ 510 w 1729"/>
                <a:gd name="T43" fmla="*/ 114 h 993"/>
                <a:gd name="T44" fmla="*/ 453 w 1729"/>
                <a:gd name="T45" fmla="*/ 199 h 993"/>
                <a:gd name="T46" fmla="*/ 368 w 1729"/>
                <a:gd name="T47" fmla="*/ 256 h 993"/>
                <a:gd name="T48" fmla="*/ 396 w 1729"/>
                <a:gd name="T49" fmla="*/ 369 h 993"/>
                <a:gd name="T50" fmla="*/ 482 w 1729"/>
                <a:gd name="T51" fmla="*/ 482 h 993"/>
                <a:gd name="T52" fmla="*/ 652 w 1729"/>
                <a:gd name="T53" fmla="*/ 397 h 993"/>
                <a:gd name="T54" fmla="*/ 765 w 1729"/>
                <a:gd name="T55" fmla="*/ 482 h 993"/>
                <a:gd name="T56" fmla="*/ 1020 w 1729"/>
                <a:gd name="T57" fmla="*/ 511 h 993"/>
                <a:gd name="T58" fmla="*/ 1162 w 1729"/>
                <a:gd name="T59" fmla="*/ 397 h 993"/>
                <a:gd name="T60" fmla="*/ 1247 w 1729"/>
                <a:gd name="T61" fmla="*/ 567 h 993"/>
                <a:gd name="T62" fmla="*/ 1332 w 1729"/>
                <a:gd name="T63" fmla="*/ 567 h 993"/>
                <a:gd name="T64" fmla="*/ 1559 w 1729"/>
                <a:gd name="T65" fmla="*/ 567 h 993"/>
                <a:gd name="T66" fmla="*/ 1729 w 1729"/>
                <a:gd name="T67" fmla="*/ 766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729" h="993">
                  <a:moveTo>
                    <a:pt x="1729" y="766"/>
                  </a:moveTo>
                  <a:lnTo>
                    <a:pt x="1701" y="823"/>
                  </a:lnTo>
                  <a:lnTo>
                    <a:pt x="1474" y="851"/>
                  </a:lnTo>
                  <a:lnTo>
                    <a:pt x="1389" y="823"/>
                  </a:lnTo>
                  <a:lnTo>
                    <a:pt x="1332" y="823"/>
                  </a:lnTo>
                  <a:lnTo>
                    <a:pt x="1304" y="908"/>
                  </a:lnTo>
                  <a:lnTo>
                    <a:pt x="1247" y="936"/>
                  </a:lnTo>
                  <a:lnTo>
                    <a:pt x="1134" y="936"/>
                  </a:lnTo>
                  <a:lnTo>
                    <a:pt x="1105" y="993"/>
                  </a:lnTo>
                  <a:lnTo>
                    <a:pt x="992" y="964"/>
                  </a:lnTo>
                  <a:lnTo>
                    <a:pt x="992" y="908"/>
                  </a:lnTo>
                  <a:lnTo>
                    <a:pt x="907" y="964"/>
                  </a:lnTo>
                  <a:lnTo>
                    <a:pt x="793" y="964"/>
                  </a:lnTo>
                  <a:lnTo>
                    <a:pt x="793" y="879"/>
                  </a:lnTo>
                  <a:lnTo>
                    <a:pt x="708" y="908"/>
                  </a:lnTo>
                  <a:lnTo>
                    <a:pt x="510" y="879"/>
                  </a:lnTo>
                  <a:lnTo>
                    <a:pt x="482" y="823"/>
                  </a:lnTo>
                  <a:lnTo>
                    <a:pt x="396" y="823"/>
                  </a:lnTo>
                  <a:lnTo>
                    <a:pt x="396" y="766"/>
                  </a:lnTo>
                  <a:lnTo>
                    <a:pt x="340" y="738"/>
                  </a:lnTo>
                  <a:lnTo>
                    <a:pt x="340" y="652"/>
                  </a:lnTo>
                  <a:lnTo>
                    <a:pt x="283" y="596"/>
                  </a:lnTo>
                  <a:lnTo>
                    <a:pt x="198" y="624"/>
                  </a:lnTo>
                  <a:lnTo>
                    <a:pt x="198" y="567"/>
                  </a:lnTo>
                  <a:lnTo>
                    <a:pt x="170" y="596"/>
                  </a:lnTo>
                  <a:lnTo>
                    <a:pt x="170" y="652"/>
                  </a:lnTo>
                  <a:lnTo>
                    <a:pt x="113" y="652"/>
                  </a:lnTo>
                  <a:lnTo>
                    <a:pt x="113" y="596"/>
                  </a:lnTo>
                  <a:lnTo>
                    <a:pt x="0" y="539"/>
                  </a:lnTo>
                  <a:lnTo>
                    <a:pt x="56" y="426"/>
                  </a:lnTo>
                  <a:lnTo>
                    <a:pt x="113" y="454"/>
                  </a:lnTo>
                  <a:lnTo>
                    <a:pt x="141" y="426"/>
                  </a:lnTo>
                  <a:lnTo>
                    <a:pt x="113" y="397"/>
                  </a:lnTo>
                  <a:lnTo>
                    <a:pt x="170" y="284"/>
                  </a:lnTo>
                  <a:lnTo>
                    <a:pt x="170" y="199"/>
                  </a:lnTo>
                  <a:lnTo>
                    <a:pt x="113" y="171"/>
                  </a:lnTo>
                  <a:lnTo>
                    <a:pt x="141" y="142"/>
                  </a:lnTo>
                  <a:lnTo>
                    <a:pt x="113" y="114"/>
                  </a:lnTo>
                  <a:lnTo>
                    <a:pt x="283" y="57"/>
                  </a:lnTo>
                  <a:lnTo>
                    <a:pt x="311" y="85"/>
                  </a:lnTo>
                  <a:lnTo>
                    <a:pt x="425" y="0"/>
                  </a:lnTo>
                  <a:lnTo>
                    <a:pt x="425" y="85"/>
                  </a:lnTo>
                  <a:lnTo>
                    <a:pt x="482" y="85"/>
                  </a:lnTo>
                  <a:lnTo>
                    <a:pt x="510" y="114"/>
                  </a:lnTo>
                  <a:lnTo>
                    <a:pt x="482" y="199"/>
                  </a:lnTo>
                  <a:lnTo>
                    <a:pt x="453" y="199"/>
                  </a:lnTo>
                  <a:lnTo>
                    <a:pt x="425" y="256"/>
                  </a:lnTo>
                  <a:lnTo>
                    <a:pt x="368" y="256"/>
                  </a:lnTo>
                  <a:lnTo>
                    <a:pt x="340" y="341"/>
                  </a:lnTo>
                  <a:lnTo>
                    <a:pt x="396" y="369"/>
                  </a:lnTo>
                  <a:lnTo>
                    <a:pt x="396" y="426"/>
                  </a:lnTo>
                  <a:lnTo>
                    <a:pt x="482" y="482"/>
                  </a:lnTo>
                  <a:lnTo>
                    <a:pt x="595" y="454"/>
                  </a:lnTo>
                  <a:lnTo>
                    <a:pt x="652" y="397"/>
                  </a:lnTo>
                  <a:lnTo>
                    <a:pt x="708" y="511"/>
                  </a:lnTo>
                  <a:lnTo>
                    <a:pt x="765" y="482"/>
                  </a:lnTo>
                  <a:lnTo>
                    <a:pt x="935" y="567"/>
                  </a:lnTo>
                  <a:lnTo>
                    <a:pt x="1020" y="511"/>
                  </a:lnTo>
                  <a:lnTo>
                    <a:pt x="1020" y="454"/>
                  </a:lnTo>
                  <a:lnTo>
                    <a:pt x="1162" y="397"/>
                  </a:lnTo>
                  <a:lnTo>
                    <a:pt x="1219" y="454"/>
                  </a:lnTo>
                  <a:lnTo>
                    <a:pt x="1247" y="567"/>
                  </a:lnTo>
                  <a:lnTo>
                    <a:pt x="1304" y="596"/>
                  </a:lnTo>
                  <a:lnTo>
                    <a:pt x="1332" y="567"/>
                  </a:lnTo>
                  <a:lnTo>
                    <a:pt x="1417" y="596"/>
                  </a:lnTo>
                  <a:lnTo>
                    <a:pt x="1559" y="567"/>
                  </a:lnTo>
                  <a:lnTo>
                    <a:pt x="1587" y="652"/>
                  </a:lnTo>
                  <a:lnTo>
                    <a:pt x="1729" y="766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73" name="Freeform 13">
              <a:extLst>
                <a:ext uri="{FF2B5EF4-FFF2-40B4-BE49-F238E27FC236}">
                  <a16:creationId xmlns:a16="http://schemas.microsoft.com/office/drawing/2014/main" id="{DB5ABA0A-1FD2-4D8A-958B-4FC9F498C254}"/>
                </a:ext>
              </a:extLst>
            </p:cNvPr>
            <p:cNvSpPr>
              <a:spLocks/>
            </p:cNvSpPr>
            <p:nvPr/>
          </p:nvSpPr>
          <p:spPr bwMode="auto">
            <a:xfrm>
              <a:off x="4259" y="104"/>
              <a:ext cx="850" cy="765"/>
            </a:xfrm>
            <a:custGeom>
              <a:avLst/>
              <a:gdLst>
                <a:gd name="T0" fmla="*/ 85 w 850"/>
                <a:gd name="T1" fmla="*/ 198 h 765"/>
                <a:gd name="T2" fmla="*/ 85 w 850"/>
                <a:gd name="T3" fmla="*/ 283 h 765"/>
                <a:gd name="T4" fmla="*/ 142 w 850"/>
                <a:gd name="T5" fmla="*/ 283 h 765"/>
                <a:gd name="T6" fmla="*/ 170 w 850"/>
                <a:gd name="T7" fmla="*/ 312 h 765"/>
                <a:gd name="T8" fmla="*/ 142 w 850"/>
                <a:gd name="T9" fmla="*/ 397 h 765"/>
                <a:gd name="T10" fmla="*/ 113 w 850"/>
                <a:gd name="T11" fmla="*/ 397 h 765"/>
                <a:gd name="T12" fmla="*/ 85 w 850"/>
                <a:gd name="T13" fmla="*/ 454 h 765"/>
                <a:gd name="T14" fmla="*/ 28 w 850"/>
                <a:gd name="T15" fmla="*/ 454 h 765"/>
                <a:gd name="T16" fmla="*/ 0 w 850"/>
                <a:gd name="T17" fmla="*/ 539 h 765"/>
                <a:gd name="T18" fmla="*/ 56 w 850"/>
                <a:gd name="T19" fmla="*/ 567 h 765"/>
                <a:gd name="T20" fmla="*/ 56 w 850"/>
                <a:gd name="T21" fmla="*/ 624 h 765"/>
                <a:gd name="T22" fmla="*/ 142 w 850"/>
                <a:gd name="T23" fmla="*/ 680 h 765"/>
                <a:gd name="T24" fmla="*/ 255 w 850"/>
                <a:gd name="T25" fmla="*/ 652 h 765"/>
                <a:gd name="T26" fmla="*/ 312 w 850"/>
                <a:gd name="T27" fmla="*/ 595 h 765"/>
                <a:gd name="T28" fmla="*/ 368 w 850"/>
                <a:gd name="T29" fmla="*/ 709 h 765"/>
                <a:gd name="T30" fmla="*/ 425 w 850"/>
                <a:gd name="T31" fmla="*/ 680 h 765"/>
                <a:gd name="T32" fmla="*/ 595 w 850"/>
                <a:gd name="T33" fmla="*/ 765 h 765"/>
                <a:gd name="T34" fmla="*/ 680 w 850"/>
                <a:gd name="T35" fmla="*/ 709 h 765"/>
                <a:gd name="T36" fmla="*/ 680 w 850"/>
                <a:gd name="T37" fmla="*/ 652 h 765"/>
                <a:gd name="T38" fmla="*/ 822 w 850"/>
                <a:gd name="T39" fmla="*/ 595 h 765"/>
                <a:gd name="T40" fmla="*/ 850 w 850"/>
                <a:gd name="T41" fmla="*/ 510 h 765"/>
                <a:gd name="T42" fmla="*/ 822 w 850"/>
                <a:gd name="T43" fmla="*/ 397 h 765"/>
                <a:gd name="T44" fmla="*/ 765 w 850"/>
                <a:gd name="T45" fmla="*/ 369 h 765"/>
                <a:gd name="T46" fmla="*/ 765 w 850"/>
                <a:gd name="T47" fmla="*/ 312 h 765"/>
                <a:gd name="T48" fmla="*/ 680 w 850"/>
                <a:gd name="T49" fmla="*/ 227 h 765"/>
                <a:gd name="T50" fmla="*/ 510 w 850"/>
                <a:gd name="T51" fmla="*/ 170 h 765"/>
                <a:gd name="T52" fmla="*/ 510 w 850"/>
                <a:gd name="T53" fmla="*/ 142 h 765"/>
                <a:gd name="T54" fmla="*/ 453 w 850"/>
                <a:gd name="T55" fmla="*/ 85 h 765"/>
                <a:gd name="T56" fmla="*/ 453 w 850"/>
                <a:gd name="T57" fmla="*/ 57 h 765"/>
                <a:gd name="T58" fmla="*/ 397 w 850"/>
                <a:gd name="T59" fmla="*/ 0 h 765"/>
                <a:gd name="T60" fmla="*/ 198 w 850"/>
                <a:gd name="T61" fmla="*/ 170 h 765"/>
                <a:gd name="T62" fmla="*/ 85 w 850"/>
                <a:gd name="T63" fmla="*/ 198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850" h="765">
                  <a:moveTo>
                    <a:pt x="85" y="198"/>
                  </a:moveTo>
                  <a:lnTo>
                    <a:pt x="85" y="283"/>
                  </a:lnTo>
                  <a:lnTo>
                    <a:pt x="142" y="283"/>
                  </a:lnTo>
                  <a:lnTo>
                    <a:pt x="170" y="312"/>
                  </a:lnTo>
                  <a:lnTo>
                    <a:pt x="142" y="397"/>
                  </a:lnTo>
                  <a:lnTo>
                    <a:pt x="113" y="397"/>
                  </a:lnTo>
                  <a:lnTo>
                    <a:pt x="85" y="454"/>
                  </a:lnTo>
                  <a:lnTo>
                    <a:pt x="28" y="454"/>
                  </a:lnTo>
                  <a:lnTo>
                    <a:pt x="0" y="539"/>
                  </a:lnTo>
                  <a:lnTo>
                    <a:pt x="56" y="567"/>
                  </a:lnTo>
                  <a:lnTo>
                    <a:pt x="56" y="624"/>
                  </a:lnTo>
                  <a:lnTo>
                    <a:pt x="142" y="680"/>
                  </a:lnTo>
                  <a:lnTo>
                    <a:pt x="255" y="652"/>
                  </a:lnTo>
                  <a:lnTo>
                    <a:pt x="312" y="595"/>
                  </a:lnTo>
                  <a:lnTo>
                    <a:pt x="368" y="709"/>
                  </a:lnTo>
                  <a:lnTo>
                    <a:pt x="425" y="680"/>
                  </a:lnTo>
                  <a:lnTo>
                    <a:pt x="595" y="765"/>
                  </a:lnTo>
                  <a:lnTo>
                    <a:pt x="680" y="709"/>
                  </a:lnTo>
                  <a:lnTo>
                    <a:pt x="680" y="652"/>
                  </a:lnTo>
                  <a:lnTo>
                    <a:pt x="822" y="595"/>
                  </a:lnTo>
                  <a:lnTo>
                    <a:pt x="850" y="510"/>
                  </a:lnTo>
                  <a:lnTo>
                    <a:pt x="822" y="397"/>
                  </a:lnTo>
                  <a:lnTo>
                    <a:pt x="765" y="369"/>
                  </a:lnTo>
                  <a:lnTo>
                    <a:pt x="765" y="312"/>
                  </a:lnTo>
                  <a:lnTo>
                    <a:pt x="680" y="227"/>
                  </a:lnTo>
                  <a:lnTo>
                    <a:pt x="510" y="170"/>
                  </a:lnTo>
                  <a:lnTo>
                    <a:pt x="510" y="142"/>
                  </a:lnTo>
                  <a:lnTo>
                    <a:pt x="453" y="85"/>
                  </a:lnTo>
                  <a:lnTo>
                    <a:pt x="453" y="57"/>
                  </a:lnTo>
                  <a:lnTo>
                    <a:pt x="397" y="0"/>
                  </a:lnTo>
                  <a:lnTo>
                    <a:pt x="198" y="170"/>
                  </a:lnTo>
                  <a:lnTo>
                    <a:pt x="85" y="19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74" name="Freeform 14">
              <a:extLst>
                <a:ext uri="{FF2B5EF4-FFF2-40B4-BE49-F238E27FC236}">
                  <a16:creationId xmlns:a16="http://schemas.microsoft.com/office/drawing/2014/main" id="{41880ED1-420B-4458-AF47-721E4C85C0F0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2" y="2230"/>
              <a:ext cx="1021" cy="1077"/>
            </a:xfrm>
            <a:custGeom>
              <a:avLst/>
              <a:gdLst>
                <a:gd name="T0" fmla="*/ 794 w 1021"/>
                <a:gd name="T1" fmla="*/ 1049 h 1077"/>
                <a:gd name="T2" fmla="*/ 737 w 1021"/>
                <a:gd name="T3" fmla="*/ 1077 h 1077"/>
                <a:gd name="T4" fmla="*/ 709 w 1021"/>
                <a:gd name="T5" fmla="*/ 1021 h 1077"/>
                <a:gd name="T6" fmla="*/ 596 w 1021"/>
                <a:gd name="T7" fmla="*/ 992 h 1077"/>
                <a:gd name="T8" fmla="*/ 539 w 1021"/>
                <a:gd name="T9" fmla="*/ 1021 h 1077"/>
                <a:gd name="T10" fmla="*/ 482 w 1021"/>
                <a:gd name="T11" fmla="*/ 964 h 1077"/>
                <a:gd name="T12" fmla="*/ 482 w 1021"/>
                <a:gd name="T13" fmla="*/ 907 h 1077"/>
                <a:gd name="T14" fmla="*/ 454 w 1021"/>
                <a:gd name="T15" fmla="*/ 879 h 1077"/>
                <a:gd name="T16" fmla="*/ 482 w 1021"/>
                <a:gd name="T17" fmla="*/ 851 h 1077"/>
                <a:gd name="T18" fmla="*/ 426 w 1021"/>
                <a:gd name="T19" fmla="*/ 794 h 1077"/>
                <a:gd name="T20" fmla="*/ 369 w 1021"/>
                <a:gd name="T21" fmla="*/ 822 h 1077"/>
                <a:gd name="T22" fmla="*/ 312 w 1021"/>
                <a:gd name="T23" fmla="*/ 794 h 1077"/>
                <a:gd name="T24" fmla="*/ 284 w 1021"/>
                <a:gd name="T25" fmla="*/ 822 h 1077"/>
                <a:gd name="T26" fmla="*/ 227 w 1021"/>
                <a:gd name="T27" fmla="*/ 766 h 1077"/>
                <a:gd name="T28" fmla="*/ 142 w 1021"/>
                <a:gd name="T29" fmla="*/ 822 h 1077"/>
                <a:gd name="T30" fmla="*/ 29 w 1021"/>
                <a:gd name="T31" fmla="*/ 766 h 1077"/>
                <a:gd name="T32" fmla="*/ 29 w 1021"/>
                <a:gd name="T33" fmla="*/ 737 h 1077"/>
                <a:gd name="T34" fmla="*/ 0 w 1021"/>
                <a:gd name="T35" fmla="*/ 681 h 1077"/>
                <a:gd name="T36" fmla="*/ 114 w 1021"/>
                <a:gd name="T37" fmla="*/ 539 h 1077"/>
                <a:gd name="T38" fmla="*/ 227 w 1021"/>
                <a:gd name="T39" fmla="*/ 511 h 1077"/>
                <a:gd name="T40" fmla="*/ 256 w 1021"/>
                <a:gd name="T41" fmla="*/ 369 h 1077"/>
                <a:gd name="T42" fmla="*/ 256 w 1021"/>
                <a:gd name="T43" fmla="*/ 340 h 1077"/>
                <a:gd name="T44" fmla="*/ 312 w 1021"/>
                <a:gd name="T45" fmla="*/ 255 h 1077"/>
                <a:gd name="T46" fmla="*/ 284 w 1021"/>
                <a:gd name="T47" fmla="*/ 227 h 1077"/>
                <a:gd name="T48" fmla="*/ 284 w 1021"/>
                <a:gd name="T49" fmla="*/ 199 h 1077"/>
                <a:gd name="T50" fmla="*/ 341 w 1021"/>
                <a:gd name="T51" fmla="*/ 199 h 1077"/>
                <a:gd name="T52" fmla="*/ 397 w 1021"/>
                <a:gd name="T53" fmla="*/ 170 h 1077"/>
                <a:gd name="T54" fmla="*/ 397 w 1021"/>
                <a:gd name="T55" fmla="*/ 142 h 1077"/>
                <a:gd name="T56" fmla="*/ 482 w 1021"/>
                <a:gd name="T57" fmla="*/ 85 h 1077"/>
                <a:gd name="T58" fmla="*/ 482 w 1021"/>
                <a:gd name="T59" fmla="*/ 29 h 1077"/>
                <a:gd name="T60" fmla="*/ 511 w 1021"/>
                <a:gd name="T61" fmla="*/ 0 h 1077"/>
                <a:gd name="T62" fmla="*/ 681 w 1021"/>
                <a:gd name="T63" fmla="*/ 0 h 1077"/>
                <a:gd name="T64" fmla="*/ 908 w 1021"/>
                <a:gd name="T65" fmla="*/ 114 h 1077"/>
                <a:gd name="T66" fmla="*/ 908 w 1021"/>
                <a:gd name="T67" fmla="*/ 142 h 1077"/>
                <a:gd name="T68" fmla="*/ 1021 w 1021"/>
                <a:gd name="T69" fmla="*/ 170 h 1077"/>
                <a:gd name="T70" fmla="*/ 879 w 1021"/>
                <a:gd name="T71" fmla="*/ 284 h 1077"/>
                <a:gd name="T72" fmla="*/ 908 w 1021"/>
                <a:gd name="T73" fmla="*/ 454 h 1077"/>
                <a:gd name="T74" fmla="*/ 851 w 1021"/>
                <a:gd name="T75" fmla="*/ 567 h 1077"/>
                <a:gd name="T76" fmla="*/ 879 w 1021"/>
                <a:gd name="T77" fmla="*/ 624 h 1077"/>
                <a:gd name="T78" fmla="*/ 851 w 1021"/>
                <a:gd name="T79" fmla="*/ 709 h 1077"/>
                <a:gd name="T80" fmla="*/ 851 w 1021"/>
                <a:gd name="T81" fmla="*/ 766 h 1077"/>
                <a:gd name="T82" fmla="*/ 823 w 1021"/>
                <a:gd name="T83" fmla="*/ 794 h 1077"/>
                <a:gd name="T84" fmla="*/ 879 w 1021"/>
                <a:gd name="T85" fmla="*/ 879 h 1077"/>
                <a:gd name="T86" fmla="*/ 794 w 1021"/>
                <a:gd name="T87" fmla="*/ 1049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021" h="1077">
                  <a:moveTo>
                    <a:pt x="794" y="1049"/>
                  </a:moveTo>
                  <a:lnTo>
                    <a:pt x="737" y="1077"/>
                  </a:lnTo>
                  <a:lnTo>
                    <a:pt x="709" y="1021"/>
                  </a:lnTo>
                  <a:lnTo>
                    <a:pt x="596" y="992"/>
                  </a:lnTo>
                  <a:lnTo>
                    <a:pt x="539" y="1021"/>
                  </a:lnTo>
                  <a:lnTo>
                    <a:pt x="482" y="964"/>
                  </a:lnTo>
                  <a:lnTo>
                    <a:pt x="482" y="907"/>
                  </a:lnTo>
                  <a:lnTo>
                    <a:pt x="454" y="879"/>
                  </a:lnTo>
                  <a:lnTo>
                    <a:pt x="482" y="851"/>
                  </a:lnTo>
                  <a:lnTo>
                    <a:pt x="426" y="794"/>
                  </a:lnTo>
                  <a:lnTo>
                    <a:pt x="369" y="822"/>
                  </a:lnTo>
                  <a:lnTo>
                    <a:pt x="312" y="794"/>
                  </a:lnTo>
                  <a:lnTo>
                    <a:pt x="284" y="822"/>
                  </a:lnTo>
                  <a:lnTo>
                    <a:pt x="227" y="766"/>
                  </a:lnTo>
                  <a:lnTo>
                    <a:pt x="142" y="822"/>
                  </a:lnTo>
                  <a:lnTo>
                    <a:pt x="29" y="766"/>
                  </a:lnTo>
                  <a:lnTo>
                    <a:pt x="29" y="737"/>
                  </a:lnTo>
                  <a:lnTo>
                    <a:pt x="0" y="681"/>
                  </a:lnTo>
                  <a:lnTo>
                    <a:pt x="114" y="539"/>
                  </a:lnTo>
                  <a:lnTo>
                    <a:pt x="227" y="511"/>
                  </a:lnTo>
                  <a:lnTo>
                    <a:pt x="256" y="369"/>
                  </a:lnTo>
                  <a:lnTo>
                    <a:pt x="256" y="340"/>
                  </a:lnTo>
                  <a:lnTo>
                    <a:pt x="312" y="255"/>
                  </a:lnTo>
                  <a:lnTo>
                    <a:pt x="284" y="227"/>
                  </a:lnTo>
                  <a:lnTo>
                    <a:pt x="284" y="199"/>
                  </a:lnTo>
                  <a:lnTo>
                    <a:pt x="341" y="199"/>
                  </a:lnTo>
                  <a:lnTo>
                    <a:pt x="397" y="170"/>
                  </a:lnTo>
                  <a:lnTo>
                    <a:pt x="397" y="142"/>
                  </a:lnTo>
                  <a:lnTo>
                    <a:pt x="482" y="85"/>
                  </a:lnTo>
                  <a:lnTo>
                    <a:pt x="482" y="29"/>
                  </a:lnTo>
                  <a:lnTo>
                    <a:pt x="511" y="0"/>
                  </a:lnTo>
                  <a:lnTo>
                    <a:pt x="681" y="0"/>
                  </a:lnTo>
                  <a:lnTo>
                    <a:pt x="908" y="114"/>
                  </a:lnTo>
                  <a:lnTo>
                    <a:pt x="908" y="142"/>
                  </a:lnTo>
                  <a:lnTo>
                    <a:pt x="1021" y="170"/>
                  </a:lnTo>
                  <a:lnTo>
                    <a:pt x="879" y="284"/>
                  </a:lnTo>
                  <a:lnTo>
                    <a:pt x="908" y="454"/>
                  </a:lnTo>
                  <a:lnTo>
                    <a:pt x="851" y="567"/>
                  </a:lnTo>
                  <a:lnTo>
                    <a:pt x="879" y="624"/>
                  </a:lnTo>
                  <a:lnTo>
                    <a:pt x="851" y="709"/>
                  </a:lnTo>
                  <a:lnTo>
                    <a:pt x="851" y="766"/>
                  </a:lnTo>
                  <a:lnTo>
                    <a:pt x="823" y="794"/>
                  </a:lnTo>
                  <a:lnTo>
                    <a:pt x="879" y="879"/>
                  </a:lnTo>
                  <a:lnTo>
                    <a:pt x="794" y="1049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75" name="Freeform 15">
              <a:extLst>
                <a:ext uri="{FF2B5EF4-FFF2-40B4-BE49-F238E27FC236}">
                  <a16:creationId xmlns:a16="http://schemas.microsoft.com/office/drawing/2014/main" id="{B17B301C-1A6E-435A-A7B7-6A36338F88C8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3336"/>
              <a:ext cx="1106" cy="1502"/>
            </a:xfrm>
            <a:custGeom>
              <a:avLst/>
              <a:gdLst>
                <a:gd name="T0" fmla="*/ 766 w 1106"/>
                <a:gd name="T1" fmla="*/ 28 h 1502"/>
                <a:gd name="T2" fmla="*/ 879 w 1106"/>
                <a:gd name="T3" fmla="*/ 312 h 1502"/>
                <a:gd name="T4" fmla="*/ 936 w 1106"/>
                <a:gd name="T5" fmla="*/ 425 h 1502"/>
                <a:gd name="T6" fmla="*/ 879 w 1106"/>
                <a:gd name="T7" fmla="*/ 624 h 1502"/>
                <a:gd name="T8" fmla="*/ 964 w 1106"/>
                <a:gd name="T9" fmla="*/ 709 h 1502"/>
                <a:gd name="T10" fmla="*/ 1106 w 1106"/>
                <a:gd name="T11" fmla="*/ 1077 h 1502"/>
                <a:gd name="T12" fmla="*/ 1077 w 1106"/>
                <a:gd name="T13" fmla="*/ 1191 h 1502"/>
                <a:gd name="T14" fmla="*/ 992 w 1106"/>
                <a:gd name="T15" fmla="*/ 1219 h 1502"/>
                <a:gd name="T16" fmla="*/ 879 w 1106"/>
                <a:gd name="T17" fmla="*/ 1219 h 1502"/>
                <a:gd name="T18" fmla="*/ 766 w 1106"/>
                <a:gd name="T19" fmla="*/ 1162 h 1502"/>
                <a:gd name="T20" fmla="*/ 737 w 1106"/>
                <a:gd name="T21" fmla="*/ 1502 h 1502"/>
                <a:gd name="T22" fmla="*/ 567 w 1106"/>
                <a:gd name="T23" fmla="*/ 1502 h 1502"/>
                <a:gd name="T24" fmla="*/ 369 w 1106"/>
                <a:gd name="T25" fmla="*/ 1474 h 1502"/>
                <a:gd name="T26" fmla="*/ 312 w 1106"/>
                <a:gd name="T27" fmla="*/ 1276 h 1502"/>
                <a:gd name="T28" fmla="*/ 312 w 1106"/>
                <a:gd name="T29" fmla="*/ 1134 h 1502"/>
                <a:gd name="T30" fmla="*/ 227 w 1106"/>
                <a:gd name="T31" fmla="*/ 1049 h 1502"/>
                <a:gd name="T32" fmla="*/ 227 w 1106"/>
                <a:gd name="T33" fmla="*/ 794 h 1502"/>
                <a:gd name="T34" fmla="*/ 284 w 1106"/>
                <a:gd name="T35" fmla="*/ 624 h 1502"/>
                <a:gd name="T36" fmla="*/ 284 w 1106"/>
                <a:gd name="T37" fmla="*/ 312 h 1502"/>
                <a:gd name="T38" fmla="*/ 85 w 1106"/>
                <a:gd name="T39" fmla="*/ 283 h 1502"/>
                <a:gd name="T40" fmla="*/ 57 w 1106"/>
                <a:gd name="T41" fmla="*/ 198 h 1502"/>
                <a:gd name="T42" fmla="*/ 170 w 1106"/>
                <a:gd name="T43" fmla="*/ 113 h 1502"/>
                <a:gd name="T44" fmla="*/ 284 w 1106"/>
                <a:gd name="T45" fmla="*/ 0 h 1502"/>
                <a:gd name="T46" fmla="*/ 397 w 1106"/>
                <a:gd name="T47" fmla="*/ 198 h 1502"/>
                <a:gd name="T48" fmla="*/ 397 w 1106"/>
                <a:gd name="T49" fmla="*/ 255 h 1502"/>
                <a:gd name="T50" fmla="*/ 425 w 1106"/>
                <a:gd name="T51" fmla="*/ 368 h 1502"/>
                <a:gd name="T52" fmla="*/ 454 w 1106"/>
                <a:gd name="T53" fmla="*/ 482 h 1502"/>
                <a:gd name="T54" fmla="*/ 369 w 1106"/>
                <a:gd name="T55" fmla="*/ 482 h 1502"/>
                <a:gd name="T56" fmla="*/ 397 w 1106"/>
                <a:gd name="T57" fmla="*/ 595 h 1502"/>
                <a:gd name="T58" fmla="*/ 425 w 1106"/>
                <a:gd name="T59" fmla="*/ 680 h 1502"/>
                <a:gd name="T60" fmla="*/ 567 w 1106"/>
                <a:gd name="T61" fmla="*/ 595 h 1502"/>
                <a:gd name="T62" fmla="*/ 596 w 1106"/>
                <a:gd name="T63" fmla="*/ 510 h 1502"/>
                <a:gd name="T64" fmla="*/ 652 w 1106"/>
                <a:gd name="T65" fmla="*/ 368 h 1502"/>
                <a:gd name="T66" fmla="*/ 681 w 1106"/>
                <a:gd name="T67" fmla="*/ 255 h 1502"/>
                <a:gd name="T68" fmla="*/ 624 w 1106"/>
                <a:gd name="T69" fmla="*/ 198 h 1502"/>
                <a:gd name="T70" fmla="*/ 681 w 1106"/>
                <a:gd name="T71" fmla="*/ 28 h 15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06" h="1502">
                  <a:moveTo>
                    <a:pt x="681" y="28"/>
                  </a:moveTo>
                  <a:lnTo>
                    <a:pt x="766" y="28"/>
                  </a:lnTo>
                  <a:lnTo>
                    <a:pt x="879" y="227"/>
                  </a:lnTo>
                  <a:lnTo>
                    <a:pt x="879" y="312"/>
                  </a:lnTo>
                  <a:lnTo>
                    <a:pt x="936" y="368"/>
                  </a:lnTo>
                  <a:lnTo>
                    <a:pt x="936" y="425"/>
                  </a:lnTo>
                  <a:lnTo>
                    <a:pt x="964" y="453"/>
                  </a:lnTo>
                  <a:lnTo>
                    <a:pt x="879" y="624"/>
                  </a:lnTo>
                  <a:lnTo>
                    <a:pt x="936" y="652"/>
                  </a:lnTo>
                  <a:lnTo>
                    <a:pt x="964" y="709"/>
                  </a:lnTo>
                  <a:lnTo>
                    <a:pt x="1049" y="964"/>
                  </a:lnTo>
                  <a:lnTo>
                    <a:pt x="1106" y="1077"/>
                  </a:lnTo>
                  <a:lnTo>
                    <a:pt x="1049" y="1162"/>
                  </a:lnTo>
                  <a:lnTo>
                    <a:pt x="1077" y="1191"/>
                  </a:lnTo>
                  <a:lnTo>
                    <a:pt x="1049" y="1304"/>
                  </a:lnTo>
                  <a:lnTo>
                    <a:pt x="992" y="1219"/>
                  </a:lnTo>
                  <a:lnTo>
                    <a:pt x="907" y="1247"/>
                  </a:lnTo>
                  <a:lnTo>
                    <a:pt x="879" y="1219"/>
                  </a:lnTo>
                  <a:lnTo>
                    <a:pt x="822" y="1219"/>
                  </a:lnTo>
                  <a:lnTo>
                    <a:pt x="766" y="1162"/>
                  </a:lnTo>
                  <a:lnTo>
                    <a:pt x="737" y="1276"/>
                  </a:lnTo>
                  <a:lnTo>
                    <a:pt x="737" y="1502"/>
                  </a:lnTo>
                  <a:lnTo>
                    <a:pt x="624" y="1417"/>
                  </a:lnTo>
                  <a:lnTo>
                    <a:pt x="567" y="1502"/>
                  </a:lnTo>
                  <a:lnTo>
                    <a:pt x="482" y="1474"/>
                  </a:lnTo>
                  <a:lnTo>
                    <a:pt x="369" y="1474"/>
                  </a:lnTo>
                  <a:lnTo>
                    <a:pt x="312" y="1389"/>
                  </a:lnTo>
                  <a:lnTo>
                    <a:pt x="312" y="1276"/>
                  </a:lnTo>
                  <a:lnTo>
                    <a:pt x="340" y="1219"/>
                  </a:lnTo>
                  <a:lnTo>
                    <a:pt x="312" y="1134"/>
                  </a:lnTo>
                  <a:lnTo>
                    <a:pt x="255" y="1134"/>
                  </a:lnTo>
                  <a:lnTo>
                    <a:pt x="227" y="1049"/>
                  </a:lnTo>
                  <a:lnTo>
                    <a:pt x="227" y="907"/>
                  </a:lnTo>
                  <a:lnTo>
                    <a:pt x="227" y="794"/>
                  </a:lnTo>
                  <a:lnTo>
                    <a:pt x="199" y="709"/>
                  </a:lnTo>
                  <a:lnTo>
                    <a:pt x="284" y="624"/>
                  </a:lnTo>
                  <a:lnTo>
                    <a:pt x="227" y="482"/>
                  </a:lnTo>
                  <a:lnTo>
                    <a:pt x="284" y="312"/>
                  </a:lnTo>
                  <a:lnTo>
                    <a:pt x="227" y="255"/>
                  </a:lnTo>
                  <a:lnTo>
                    <a:pt x="85" y="283"/>
                  </a:lnTo>
                  <a:lnTo>
                    <a:pt x="0" y="255"/>
                  </a:lnTo>
                  <a:lnTo>
                    <a:pt x="57" y="198"/>
                  </a:lnTo>
                  <a:lnTo>
                    <a:pt x="85" y="227"/>
                  </a:lnTo>
                  <a:lnTo>
                    <a:pt x="170" y="113"/>
                  </a:lnTo>
                  <a:lnTo>
                    <a:pt x="227" y="113"/>
                  </a:lnTo>
                  <a:lnTo>
                    <a:pt x="284" y="0"/>
                  </a:lnTo>
                  <a:lnTo>
                    <a:pt x="369" y="85"/>
                  </a:lnTo>
                  <a:lnTo>
                    <a:pt x="397" y="198"/>
                  </a:lnTo>
                  <a:lnTo>
                    <a:pt x="340" y="170"/>
                  </a:lnTo>
                  <a:lnTo>
                    <a:pt x="397" y="255"/>
                  </a:lnTo>
                  <a:lnTo>
                    <a:pt x="397" y="368"/>
                  </a:lnTo>
                  <a:lnTo>
                    <a:pt x="425" y="368"/>
                  </a:lnTo>
                  <a:lnTo>
                    <a:pt x="425" y="425"/>
                  </a:lnTo>
                  <a:lnTo>
                    <a:pt x="454" y="482"/>
                  </a:lnTo>
                  <a:lnTo>
                    <a:pt x="425" y="510"/>
                  </a:lnTo>
                  <a:lnTo>
                    <a:pt x="369" y="482"/>
                  </a:lnTo>
                  <a:lnTo>
                    <a:pt x="340" y="538"/>
                  </a:lnTo>
                  <a:lnTo>
                    <a:pt x="397" y="595"/>
                  </a:lnTo>
                  <a:lnTo>
                    <a:pt x="425" y="595"/>
                  </a:lnTo>
                  <a:lnTo>
                    <a:pt x="425" y="680"/>
                  </a:lnTo>
                  <a:lnTo>
                    <a:pt x="482" y="680"/>
                  </a:lnTo>
                  <a:lnTo>
                    <a:pt x="567" y="595"/>
                  </a:lnTo>
                  <a:lnTo>
                    <a:pt x="567" y="538"/>
                  </a:lnTo>
                  <a:lnTo>
                    <a:pt x="596" y="510"/>
                  </a:lnTo>
                  <a:lnTo>
                    <a:pt x="596" y="425"/>
                  </a:lnTo>
                  <a:lnTo>
                    <a:pt x="652" y="368"/>
                  </a:lnTo>
                  <a:lnTo>
                    <a:pt x="652" y="312"/>
                  </a:lnTo>
                  <a:lnTo>
                    <a:pt x="681" y="255"/>
                  </a:lnTo>
                  <a:lnTo>
                    <a:pt x="652" y="227"/>
                  </a:lnTo>
                  <a:lnTo>
                    <a:pt x="624" y="198"/>
                  </a:lnTo>
                  <a:lnTo>
                    <a:pt x="681" y="142"/>
                  </a:lnTo>
                  <a:lnTo>
                    <a:pt x="681" y="2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76" name="Freeform 16">
              <a:extLst>
                <a:ext uri="{FF2B5EF4-FFF2-40B4-BE49-F238E27FC236}">
                  <a16:creationId xmlns:a16="http://schemas.microsoft.com/office/drawing/2014/main" id="{9FF8FFC7-6837-47AA-AE05-A7D75977039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9" y="3591"/>
              <a:ext cx="1078" cy="1503"/>
            </a:xfrm>
            <a:custGeom>
              <a:avLst/>
              <a:gdLst>
                <a:gd name="T0" fmla="*/ 794 w 1078"/>
                <a:gd name="T1" fmla="*/ 28 h 1503"/>
                <a:gd name="T2" fmla="*/ 993 w 1078"/>
                <a:gd name="T3" fmla="*/ 57 h 1503"/>
                <a:gd name="T4" fmla="*/ 993 w 1078"/>
                <a:gd name="T5" fmla="*/ 369 h 1503"/>
                <a:gd name="T6" fmla="*/ 936 w 1078"/>
                <a:gd name="T7" fmla="*/ 539 h 1503"/>
                <a:gd name="T8" fmla="*/ 964 w 1078"/>
                <a:gd name="T9" fmla="*/ 879 h 1503"/>
                <a:gd name="T10" fmla="*/ 1021 w 1078"/>
                <a:gd name="T11" fmla="*/ 879 h 1503"/>
                <a:gd name="T12" fmla="*/ 1021 w 1078"/>
                <a:gd name="T13" fmla="*/ 1021 h 1503"/>
                <a:gd name="T14" fmla="*/ 1078 w 1078"/>
                <a:gd name="T15" fmla="*/ 1247 h 1503"/>
                <a:gd name="T16" fmla="*/ 936 w 1078"/>
                <a:gd name="T17" fmla="*/ 1474 h 1503"/>
                <a:gd name="T18" fmla="*/ 823 w 1078"/>
                <a:gd name="T19" fmla="*/ 1503 h 1503"/>
                <a:gd name="T20" fmla="*/ 709 w 1078"/>
                <a:gd name="T21" fmla="*/ 1417 h 1503"/>
                <a:gd name="T22" fmla="*/ 624 w 1078"/>
                <a:gd name="T23" fmla="*/ 1276 h 1503"/>
                <a:gd name="T24" fmla="*/ 653 w 1078"/>
                <a:gd name="T25" fmla="*/ 1134 h 1503"/>
                <a:gd name="T26" fmla="*/ 596 w 1078"/>
                <a:gd name="T27" fmla="*/ 936 h 1503"/>
                <a:gd name="T28" fmla="*/ 482 w 1078"/>
                <a:gd name="T29" fmla="*/ 879 h 1503"/>
                <a:gd name="T30" fmla="*/ 454 w 1078"/>
                <a:gd name="T31" fmla="*/ 822 h 1503"/>
                <a:gd name="T32" fmla="*/ 341 w 1078"/>
                <a:gd name="T33" fmla="*/ 794 h 1503"/>
                <a:gd name="T34" fmla="*/ 256 w 1078"/>
                <a:gd name="T35" fmla="*/ 765 h 1503"/>
                <a:gd name="T36" fmla="*/ 86 w 1078"/>
                <a:gd name="T37" fmla="*/ 567 h 1503"/>
                <a:gd name="T38" fmla="*/ 29 w 1078"/>
                <a:gd name="T39" fmla="*/ 482 h 1503"/>
                <a:gd name="T40" fmla="*/ 227 w 1078"/>
                <a:gd name="T41" fmla="*/ 709 h 1503"/>
                <a:gd name="T42" fmla="*/ 284 w 1078"/>
                <a:gd name="T43" fmla="*/ 680 h 1503"/>
                <a:gd name="T44" fmla="*/ 369 w 1078"/>
                <a:gd name="T45" fmla="*/ 624 h 1503"/>
                <a:gd name="T46" fmla="*/ 454 w 1078"/>
                <a:gd name="T47" fmla="*/ 680 h 1503"/>
                <a:gd name="T48" fmla="*/ 596 w 1078"/>
                <a:gd name="T49" fmla="*/ 709 h 1503"/>
                <a:gd name="T50" fmla="*/ 709 w 1078"/>
                <a:gd name="T51" fmla="*/ 567 h 1503"/>
                <a:gd name="T52" fmla="*/ 823 w 1078"/>
                <a:gd name="T53" fmla="*/ 595 h 1503"/>
                <a:gd name="T54" fmla="*/ 766 w 1078"/>
                <a:gd name="T55" fmla="*/ 482 h 1503"/>
                <a:gd name="T56" fmla="*/ 681 w 1078"/>
                <a:gd name="T57" fmla="*/ 425 h 1503"/>
                <a:gd name="T58" fmla="*/ 766 w 1078"/>
                <a:gd name="T59" fmla="*/ 170 h 1503"/>
                <a:gd name="T60" fmla="*/ 681 w 1078"/>
                <a:gd name="T61" fmla="*/ 170 h 1503"/>
                <a:gd name="T62" fmla="*/ 653 w 1078"/>
                <a:gd name="T63" fmla="*/ 28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078" h="1503">
                  <a:moveTo>
                    <a:pt x="709" y="0"/>
                  </a:moveTo>
                  <a:lnTo>
                    <a:pt x="794" y="28"/>
                  </a:lnTo>
                  <a:lnTo>
                    <a:pt x="936" y="0"/>
                  </a:lnTo>
                  <a:lnTo>
                    <a:pt x="993" y="57"/>
                  </a:lnTo>
                  <a:lnTo>
                    <a:pt x="936" y="227"/>
                  </a:lnTo>
                  <a:lnTo>
                    <a:pt x="993" y="369"/>
                  </a:lnTo>
                  <a:lnTo>
                    <a:pt x="908" y="454"/>
                  </a:lnTo>
                  <a:lnTo>
                    <a:pt x="936" y="539"/>
                  </a:lnTo>
                  <a:lnTo>
                    <a:pt x="936" y="794"/>
                  </a:lnTo>
                  <a:lnTo>
                    <a:pt x="964" y="879"/>
                  </a:lnTo>
                  <a:lnTo>
                    <a:pt x="993" y="879"/>
                  </a:lnTo>
                  <a:lnTo>
                    <a:pt x="1021" y="879"/>
                  </a:lnTo>
                  <a:lnTo>
                    <a:pt x="1049" y="964"/>
                  </a:lnTo>
                  <a:lnTo>
                    <a:pt x="1021" y="1021"/>
                  </a:lnTo>
                  <a:lnTo>
                    <a:pt x="1021" y="1134"/>
                  </a:lnTo>
                  <a:lnTo>
                    <a:pt x="1078" y="1247"/>
                  </a:lnTo>
                  <a:lnTo>
                    <a:pt x="964" y="1361"/>
                  </a:lnTo>
                  <a:lnTo>
                    <a:pt x="936" y="1474"/>
                  </a:lnTo>
                  <a:lnTo>
                    <a:pt x="879" y="1474"/>
                  </a:lnTo>
                  <a:lnTo>
                    <a:pt x="823" y="1503"/>
                  </a:lnTo>
                  <a:lnTo>
                    <a:pt x="766" y="1417"/>
                  </a:lnTo>
                  <a:lnTo>
                    <a:pt x="709" y="1417"/>
                  </a:lnTo>
                  <a:lnTo>
                    <a:pt x="681" y="1389"/>
                  </a:lnTo>
                  <a:lnTo>
                    <a:pt x="624" y="1276"/>
                  </a:lnTo>
                  <a:lnTo>
                    <a:pt x="681" y="1247"/>
                  </a:lnTo>
                  <a:lnTo>
                    <a:pt x="653" y="1134"/>
                  </a:lnTo>
                  <a:lnTo>
                    <a:pt x="624" y="1077"/>
                  </a:lnTo>
                  <a:lnTo>
                    <a:pt x="596" y="936"/>
                  </a:lnTo>
                  <a:lnTo>
                    <a:pt x="482" y="907"/>
                  </a:lnTo>
                  <a:lnTo>
                    <a:pt x="482" y="879"/>
                  </a:lnTo>
                  <a:lnTo>
                    <a:pt x="426" y="879"/>
                  </a:lnTo>
                  <a:lnTo>
                    <a:pt x="454" y="822"/>
                  </a:lnTo>
                  <a:lnTo>
                    <a:pt x="397" y="765"/>
                  </a:lnTo>
                  <a:lnTo>
                    <a:pt x="341" y="794"/>
                  </a:lnTo>
                  <a:lnTo>
                    <a:pt x="341" y="765"/>
                  </a:lnTo>
                  <a:lnTo>
                    <a:pt x="256" y="765"/>
                  </a:lnTo>
                  <a:lnTo>
                    <a:pt x="142" y="680"/>
                  </a:lnTo>
                  <a:lnTo>
                    <a:pt x="86" y="567"/>
                  </a:lnTo>
                  <a:lnTo>
                    <a:pt x="0" y="510"/>
                  </a:lnTo>
                  <a:lnTo>
                    <a:pt x="29" y="482"/>
                  </a:lnTo>
                  <a:lnTo>
                    <a:pt x="199" y="624"/>
                  </a:lnTo>
                  <a:lnTo>
                    <a:pt x="227" y="709"/>
                  </a:lnTo>
                  <a:lnTo>
                    <a:pt x="284" y="709"/>
                  </a:lnTo>
                  <a:lnTo>
                    <a:pt x="284" y="680"/>
                  </a:lnTo>
                  <a:lnTo>
                    <a:pt x="369" y="680"/>
                  </a:lnTo>
                  <a:lnTo>
                    <a:pt x="369" y="624"/>
                  </a:lnTo>
                  <a:lnTo>
                    <a:pt x="482" y="624"/>
                  </a:lnTo>
                  <a:lnTo>
                    <a:pt x="454" y="680"/>
                  </a:lnTo>
                  <a:lnTo>
                    <a:pt x="482" y="709"/>
                  </a:lnTo>
                  <a:lnTo>
                    <a:pt x="596" y="709"/>
                  </a:lnTo>
                  <a:lnTo>
                    <a:pt x="653" y="567"/>
                  </a:lnTo>
                  <a:lnTo>
                    <a:pt x="709" y="567"/>
                  </a:lnTo>
                  <a:lnTo>
                    <a:pt x="738" y="624"/>
                  </a:lnTo>
                  <a:lnTo>
                    <a:pt x="823" y="595"/>
                  </a:lnTo>
                  <a:lnTo>
                    <a:pt x="823" y="539"/>
                  </a:lnTo>
                  <a:lnTo>
                    <a:pt x="766" y="482"/>
                  </a:lnTo>
                  <a:lnTo>
                    <a:pt x="709" y="454"/>
                  </a:lnTo>
                  <a:lnTo>
                    <a:pt x="681" y="425"/>
                  </a:lnTo>
                  <a:lnTo>
                    <a:pt x="766" y="283"/>
                  </a:lnTo>
                  <a:lnTo>
                    <a:pt x="766" y="170"/>
                  </a:lnTo>
                  <a:lnTo>
                    <a:pt x="709" y="198"/>
                  </a:lnTo>
                  <a:lnTo>
                    <a:pt x="681" y="170"/>
                  </a:lnTo>
                  <a:lnTo>
                    <a:pt x="681" y="113"/>
                  </a:lnTo>
                  <a:lnTo>
                    <a:pt x="653" y="28"/>
                  </a:lnTo>
                  <a:lnTo>
                    <a:pt x="709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77" name="Freeform 17">
              <a:extLst>
                <a:ext uri="{FF2B5EF4-FFF2-40B4-BE49-F238E27FC236}">
                  <a16:creationId xmlns:a16="http://schemas.microsoft.com/office/drawing/2014/main" id="{EBD890EA-2612-45F8-BF86-FD681EB39B2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4" y="4101"/>
              <a:ext cx="766" cy="1560"/>
            </a:xfrm>
            <a:custGeom>
              <a:avLst/>
              <a:gdLst>
                <a:gd name="T0" fmla="*/ 85 w 766"/>
                <a:gd name="T1" fmla="*/ 0 h 1560"/>
                <a:gd name="T2" fmla="*/ 171 w 766"/>
                <a:gd name="T3" fmla="*/ 57 h 1560"/>
                <a:gd name="T4" fmla="*/ 227 w 766"/>
                <a:gd name="T5" fmla="*/ 170 h 1560"/>
                <a:gd name="T6" fmla="*/ 341 w 766"/>
                <a:gd name="T7" fmla="*/ 255 h 1560"/>
                <a:gd name="T8" fmla="*/ 426 w 766"/>
                <a:gd name="T9" fmla="*/ 255 h 1560"/>
                <a:gd name="T10" fmla="*/ 426 w 766"/>
                <a:gd name="T11" fmla="*/ 284 h 1560"/>
                <a:gd name="T12" fmla="*/ 482 w 766"/>
                <a:gd name="T13" fmla="*/ 255 h 1560"/>
                <a:gd name="T14" fmla="*/ 539 w 766"/>
                <a:gd name="T15" fmla="*/ 312 h 1560"/>
                <a:gd name="T16" fmla="*/ 511 w 766"/>
                <a:gd name="T17" fmla="*/ 369 h 1560"/>
                <a:gd name="T18" fmla="*/ 567 w 766"/>
                <a:gd name="T19" fmla="*/ 369 h 1560"/>
                <a:gd name="T20" fmla="*/ 567 w 766"/>
                <a:gd name="T21" fmla="*/ 397 h 1560"/>
                <a:gd name="T22" fmla="*/ 681 w 766"/>
                <a:gd name="T23" fmla="*/ 426 h 1560"/>
                <a:gd name="T24" fmla="*/ 709 w 766"/>
                <a:gd name="T25" fmla="*/ 567 h 1560"/>
                <a:gd name="T26" fmla="*/ 738 w 766"/>
                <a:gd name="T27" fmla="*/ 624 h 1560"/>
                <a:gd name="T28" fmla="*/ 766 w 766"/>
                <a:gd name="T29" fmla="*/ 737 h 1560"/>
                <a:gd name="T30" fmla="*/ 709 w 766"/>
                <a:gd name="T31" fmla="*/ 766 h 1560"/>
                <a:gd name="T32" fmla="*/ 596 w 766"/>
                <a:gd name="T33" fmla="*/ 1078 h 1560"/>
                <a:gd name="T34" fmla="*/ 596 w 766"/>
                <a:gd name="T35" fmla="*/ 1191 h 1560"/>
                <a:gd name="T36" fmla="*/ 567 w 766"/>
                <a:gd name="T37" fmla="*/ 1219 h 1560"/>
                <a:gd name="T38" fmla="*/ 567 w 766"/>
                <a:gd name="T39" fmla="*/ 1248 h 1560"/>
                <a:gd name="T40" fmla="*/ 596 w 766"/>
                <a:gd name="T41" fmla="*/ 1333 h 1560"/>
                <a:gd name="T42" fmla="*/ 511 w 766"/>
                <a:gd name="T43" fmla="*/ 1333 h 1560"/>
                <a:gd name="T44" fmla="*/ 482 w 766"/>
                <a:gd name="T45" fmla="*/ 1361 h 1560"/>
                <a:gd name="T46" fmla="*/ 454 w 766"/>
                <a:gd name="T47" fmla="*/ 1474 h 1560"/>
                <a:gd name="T48" fmla="*/ 312 w 766"/>
                <a:gd name="T49" fmla="*/ 1560 h 1560"/>
                <a:gd name="T50" fmla="*/ 256 w 766"/>
                <a:gd name="T51" fmla="*/ 1531 h 1560"/>
                <a:gd name="T52" fmla="*/ 256 w 766"/>
                <a:gd name="T53" fmla="*/ 1446 h 1560"/>
                <a:gd name="T54" fmla="*/ 284 w 766"/>
                <a:gd name="T55" fmla="*/ 1361 h 1560"/>
                <a:gd name="T56" fmla="*/ 284 w 766"/>
                <a:gd name="T57" fmla="*/ 1304 h 1560"/>
                <a:gd name="T58" fmla="*/ 114 w 766"/>
                <a:gd name="T59" fmla="*/ 1191 h 1560"/>
                <a:gd name="T60" fmla="*/ 57 w 766"/>
                <a:gd name="T61" fmla="*/ 1106 h 1560"/>
                <a:gd name="T62" fmla="*/ 57 w 766"/>
                <a:gd name="T63" fmla="*/ 1049 h 1560"/>
                <a:gd name="T64" fmla="*/ 0 w 766"/>
                <a:gd name="T65" fmla="*/ 1021 h 1560"/>
                <a:gd name="T66" fmla="*/ 0 w 766"/>
                <a:gd name="T67" fmla="*/ 964 h 1560"/>
                <a:gd name="T68" fmla="*/ 57 w 766"/>
                <a:gd name="T69" fmla="*/ 964 h 1560"/>
                <a:gd name="T70" fmla="*/ 142 w 766"/>
                <a:gd name="T71" fmla="*/ 1021 h 1560"/>
                <a:gd name="T72" fmla="*/ 227 w 766"/>
                <a:gd name="T73" fmla="*/ 993 h 1560"/>
                <a:gd name="T74" fmla="*/ 227 w 766"/>
                <a:gd name="T75" fmla="*/ 879 h 1560"/>
                <a:gd name="T76" fmla="*/ 171 w 766"/>
                <a:gd name="T77" fmla="*/ 737 h 1560"/>
                <a:gd name="T78" fmla="*/ 256 w 766"/>
                <a:gd name="T79" fmla="*/ 624 h 1560"/>
                <a:gd name="T80" fmla="*/ 142 w 766"/>
                <a:gd name="T81" fmla="*/ 539 h 1560"/>
                <a:gd name="T82" fmla="*/ 29 w 766"/>
                <a:gd name="T83" fmla="*/ 426 h 1560"/>
                <a:gd name="T84" fmla="*/ 57 w 766"/>
                <a:gd name="T85" fmla="*/ 397 h 1560"/>
                <a:gd name="T86" fmla="*/ 142 w 766"/>
                <a:gd name="T87" fmla="*/ 426 h 1560"/>
                <a:gd name="T88" fmla="*/ 171 w 766"/>
                <a:gd name="T89" fmla="*/ 511 h 1560"/>
                <a:gd name="T90" fmla="*/ 256 w 766"/>
                <a:gd name="T91" fmla="*/ 454 h 1560"/>
                <a:gd name="T92" fmla="*/ 227 w 766"/>
                <a:gd name="T93" fmla="*/ 426 h 1560"/>
                <a:gd name="T94" fmla="*/ 284 w 766"/>
                <a:gd name="T95" fmla="*/ 369 h 1560"/>
                <a:gd name="T96" fmla="*/ 284 w 766"/>
                <a:gd name="T97" fmla="*/ 284 h 1560"/>
                <a:gd name="T98" fmla="*/ 199 w 766"/>
                <a:gd name="T99" fmla="*/ 227 h 1560"/>
                <a:gd name="T100" fmla="*/ 171 w 766"/>
                <a:gd name="T101" fmla="*/ 255 h 1560"/>
                <a:gd name="T102" fmla="*/ 142 w 766"/>
                <a:gd name="T103" fmla="*/ 227 h 1560"/>
                <a:gd name="T104" fmla="*/ 171 w 766"/>
                <a:gd name="T105" fmla="*/ 170 h 1560"/>
                <a:gd name="T106" fmla="*/ 114 w 766"/>
                <a:gd name="T107" fmla="*/ 142 h 1560"/>
                <a:gd name="T108" fmla="*/ 114 w 766"/>
                <a:gd name="T109" fmla="*/ 85 h 1560"/>
                <a:gd name="T110" fmla="*/ 57 w 766"/>
                <a:gd name="T111" fmla="*/ 85 h 1560"/>
                <a:gd name="T112" fmla="*/ 57 w 766"/>
                <a:gd name="T113" fmla="*/ 29 h 1560"/>
                <a:gd name="T114" fmla="*/ 85 w 766"/>
                <a:gd name="T115" fmla="*/ 0 h 1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66" h="1560">
                  <a:moveTo>
                    <a:pt x="85" y="0"/>
                  </a:moveTo>
                  <a:lnTo>
                    <a:pt x="171" y="57"/>
                  </a:lnTo>
                  <a:lnTo>
                    <a:pt x="227" y="170"/>
                  </a:lnTo>
                  <a:lnTo>
                    <a:pt x="341" y="255"/>
                  </a:lnTo>
                  <a:lnTo>
                    <a:pt x="426" y="255"/>
                  </a:lnTo>
                  <a:lnTo>
                    <a:pt x="426" y="284"/>
                  </a:lnTo>
                  <a:lnTo>
                    <a:pt x="482" y="255"/>
                  </a:lnTo>
                  <a:lnTo>
                    <a:pt x="539" y="312"/>
                  </a:lnTo>
                  <a:lnTo>
                    <a:pt x="511" y="369"/>
                  </a:lnTo>
                  <a:lnTo>
                    <a:pt x="567" y="369"/>
                  </a:lnTo>
                  <a:lnTo>
                    <a:pt x="567" y="397"/>
                  </a:lnTo>
                  <a:lnTo>
                    <a:pt x="681" y="426"/>
                  </a:lnTo>
                  <a:lnTo>
                    <a:pt x="709" y="567"/>
                  </a:lnTo>
                  <a:lnTo>
                    <a:pt x="738" y="624"/>
                  </a:lnTo>
                  <a:lnTo>
                    <a:pt x="766" y="737"/>
                  </a:lnTo>
                  <a:lnTo>
                    <a:pt x="709" y="766"/>
                  </a:lnTo>
                  <a:lnTo>
                    <a:pt x="596" y="1078"/>
                  </a:lnTo>
                  <a:lnTo>
                    <a:pt x="596" y="1191"/>
                  </a:lnTo>
                  <a:lnTo>
                    <a:pt x="567" y="1219"/>
                  </a:lnTo>
                  <a:lnTo>
                    <a:pt x="567" y="1248"/>
                  </a:lnTo>
                  <a:lnTo>
                    <a:pt x="596" y="1333"/>
                  </a:lnTo>
                  <a:lnTo>
                    <a:pt x="511" y="1333"/>
                  </a:lnTo>
                  <a:lnTo>
                    <a:pt x="482" y="1361"/>
                  </a:lnTo>
                  <a:lnTo>
                    <a:pt x="454" y="1474"/>
                  </a:lnTo>
                  <a:lnTo>
                    <a:pt x="312" y="1560"/>
                  </a:lnTo>
                  <a:lnTo>
                    <a:pt x="256" y="1531"/>
                  </a:lnTo>
                  <a:lnTo>
                    <a:pt x="256" y="1446"/>
                  </a:lnTo>
                  <a:lnTo>
                    <a:pt x="284" y="1361"/>
                  </a:lnTo>
                  <a:lnTo>
                    <a:pt x="284" y="1304"/>
                  </a:lnTo>
                  <a:lnTo>
                    <a:pt x="114" y="1191"/>
                  </a:lnTo>
                  <a:lnTo>
                    <a:pt x="57" y="1106"/>
                  </a:lnTo>
                  <a:lnTo>
                    <a:pt x="57" y="1049"/>
                  </a:lnTo>
                  <a:lnTo>
                    <a:pt x="0" y="1021"/>
                  </a:lnTo>
                  <a:lnTo>
                    <a:pt x="0" y="964"/>
                  </a:lnTo>
                  <a:lnTo>
                    <a:pt x="57" y="964"/>
                  </a:lnTo>
                  <a:lnTo>
                    <a:pt x="142" y="1021"/>
                  </a:lnTo>
                  <a:lnTo>
                    <a:pt x="227" y="993"/>
                  </a:lnTo>
                  <a:lnTo>
                    <a:pt x="227" y="879"/>
                  </a:lnTo>
                  <a:lnTo>
                    <a:pt x="171" y="737"/>
                  </a:lnTo>
                  <a:lnTo>
                    <a:pt x="256" y="624"/>
                  </a:lnTo>
                  <a:lnTo>
                    <a:pt x="142" y="539"/>
                  </a:lnTo>
                  <a:lnTo>
                    <a:pt x="29" y="426"/>
                  </a:lnTo>
                  <a:lnTo>
                    <a:pt x="57" y="397"/>
                  </a:lnTo>
                  <a:lnTo>
                    <a:pt x="142" y="426"/>
                  </a:lnTo>
                  <a:lnTo>
                    <a:pt x="171" y="511"/>
                  </a:lnTo>
                  <a:lnTo>
                    <a:pt x="256" y="454"/>
                  </a:lnTo>
                  <a:lnTo>
                    <a:pt x="227" y="426"/>
                  </a:lnTo>
                  <a:lnTo>
                    <a:pt x="284" y="369"/>
                  </a:lnTo>
                  <a:lnTo>
                    <a:pt x="284" y="284"/>
                  </a:lnTo>
                  <a:lnTo>
                    <a:pt x="199" y="227"/>
                  </a:lnTo>
                  <a:lnTo>
                    <a:pt x="171" y="255"/>
                  </a:lnTo>
                  <a:lnTo>
                    <a:pt x="142" y="227"/>
                  </a:lnTo>
                  <a:lnTo>
                    <a:pt x="171" y="170"/>
                  </a:lnTo>
                  <a:lnTo>
                    <a:pt x="114" y="142"/>
                  </a:lnTo>
                  <a:lnTo>
                    <a:pt x="114" y="85"/>
                  </a:lnTo>
                  <a:lnTo>
                    <a:pt x="57" y="85"/>
                  </a:lnTo>
                  <a:lnTo>
                    <a:pt x="57" y="29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78" name="Freeform 18">
              <a:extLst>
                <a:ext uri="{FF2B5EF4-FFF2-40B4-BE49-F238E27FC236}">
                  <a16:creationId xmlns:a16="http://schemas.microsoft.com/office/drawing/2014/main" id="{3C8AC7D0-18D0-436A-B826-2F5517C40A88}"/>
                </a:ext>
              </a:extLst>
            </p:cNvPr>
            <p:cNvSpPr>
              <a:spLocks/>
            </p:cNvSpPr>
            <p:nvPr/>
          </p:nvSpPr>
          <p:spPr bwMode="auto">
            <a:xfrm>
              <a:off x="1395" y="4527"/>
              <a:ext cx="1333" cy="1190"/>
            </a:xfrm>
            <a:custGeom>
              <a:avLst/>
              <a:gdLst>
                <a:gd name="T0" fmla="*/ 1333 w 1333"/>
                <a:gd name="T1" fmla="*/ 935 h 1190"/>
                <a:gd name="T2" fmla="*/ 1163 w 1333"/>
                <a:gd name="T3" fmla="*/ 765 h 1190"/>
                <a:gd name="T4" fmla="*/ 1106 w 1333"/>
                <a:gd name="T5" fmla="*/ 623 h 1190"/>
                <a:gd name="T6" fmla="*/ 1049 w 1333"/>
                <a:gd name="T7" fmla="*/ 538 h 1190"/>
                <a:gd name="T8" fmla="*/ 1191 w 1333"/>
                <a:gd name="T9" fmla="*/ 595 h 1190"/>
                <a:gd name="T10" fmla="*/ 1276 w 1333"/>
                <a:gd name="T11" fmla="*/ 453 h 1190"/>
                <a:gd name="T12" fmla="*/ 1305 w 1333"/>
                <a:gd name="T13" fmla="*/ 198 h 1190"/>
                <a:gd name="T14" fmla="*/ 1078 w 1333"/>
                <a:gd name="T15" fmla="*/ 0 h 1190"/>
                <a:gd name="T16" fmla="*/ 1049 w 1333"/>
                <a:gd name="T17" fmla="*/ 85 h 1190"/>
                <a:gd name="T18" fmla="*/ 1191 w 1333"/>
                <a:gd name="T19" fmla="*/ 255 h 1190"/>
                <a:gd name="T20" fmla="*/ 1106 w 1333"/>
                <a:gd name="T21" fmla="*/ 283 h 1190"/>
                <a:gd name="T22" fmla="*/ 1049 w 1333"/>
                <a:gd name="T23" fmla="*/ 311 h 1190"/>
                <a:gd name="T24" fmla="*/ 1021 w 1333"/>
                <a:gd name="T25" fmla="*/ 226 h 1190"/>
                <a:gd name="T26" fmla="*/ 851 w 1333"/>
                <a:gd name="T27" fmla="*/ 141 h 1190"/>
                <a:gd name="T28" fmla="*/ 823 w 1333"/>
                <a:gd name="T29" fmla="*/ 198 h 1190"/>
                <a:gd name="T30" fmla="*/ 766 w 1333"/>
                <a:gd name="T31" fmla="*/ 56 h 1190"/>
                <a:gd name="T32" fmla="*/ 624 w 1333"/>
                <a:gd name="T33" fmla="*/ 28 h 1190"/>
                <a:gd name="T34" fmla="*/ 539 w 1333"/>
                <a:gd name="T35" fmla="*/ 226 h 1190"/>
                <a:gd name="T36" fmla="*/ 624 w 1333"/>
                <a:gd name="T37" fmla="*/ 368 h 1190"/>
                <a:gd name="T38" fmla="*/ 738 w 1333"/>
                <a:gd name="T39" fmla="*/ 283 h 1190"/>
                <a:gd name="T40" fmla="*/ 794 w 1333"/>
                <a:gd name="T41" fmla="*/ 283 h 1190"/>
                <a:gd name="T42" fmla="*/ 709 w 1333"/>
                <a:gd name="T43" fmla="*/ 453 h 1190"/>
                <a:gd name="T44" fmla="*/ 624 w 1333"/>
                <a:gd name="T45" fmla="*/ 510 h 1190"/>
                <a:gd name="T46" fmla="*/ 539 w 1333"/>
                <a:gd name="T47" fmla="*/ 481 h 1190"/>
                <a:gd name="T48" fmla="*/ 369 w 1333"/>
                <a:gd name="T49" fmla="*/ 481 h 1190"/>
                <a:gd name="T50" fmla="*/ 312 w 1333"/>
                <a:gd name="T51" fmla="*/ 680 h 1190"/>
                <a:gd name="T52" fmla="*/ 284 w 1333"/>
                <a:gd name="T53" fmla="*/ 765 h 1190"/>
                <a:gd name="T54" fmla="*/ 86 w 1333"/>
                <a:gd name="T55" fmla="*/ 822 h 1190"/>
                <a:gd name="T56" fmla="*/ 86 w 1333"/>
                <a:gd name="T57" fmla="*/ 992 h 1190"/>
                <a:gd name="T58" fmla="*/ 227 w 1333"/>
                <a:gd name="T59" fmla="*/ 907 h 1190"/>
                <a:gd name="T60" fmla="*/ 369 w 1333"/>
                <a:gd name="T61" fmla="*/ 1020 h 1190"/>
                <a:gd name="T62" fmla="*/ 482 w 1333"/>
                <a:gd name="T63" fmla="*/ 992 h 1190"/>
                <a:gd name="T64" fmla="*/ 681 w 1333"/>
                <a:gd name="T65" fmla="*/ 1020 h 1190"/>
                <a:gd name="T66" fmla="*/ 851 w 1333"/>
                <a:gd name="T67" fmla="*/ 1020 h 1190"/>
                <a:gd name="T68" fmla="*/ 1021 w 1333"/>
                <a:gd name="T69" fmla="*/ 1190 h 1190"/>
                <a:gd name="T70" fmla="*/ 1134 w 1333"/>
                <a:gd name="T71" fmla="*/ 1020 h 1190"/>
                <a:gd name="T72" fmla="*/ 1305 w 1333"/>
                <a:gd name="T73" fmla="*/ 1020 h 1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333" h="1190">
                  <a:moveTo>
                    <a:pt x="1305" y="1020"/>
                  </a:moveTo>
                  <a:lnTo>
                    <a:pt x="1333" y="935"/>
                  </a:lnTo>
                  <a:lnTo>
                    <a:pt x="1333" y="878"/>
                  </a:lnTo>
                  <a:lnTo>
                    <a:pt x="1163" y="765"/>
                  </a:lnTo>
                  <a:lnTo>
                    <a:pt x="1106" y="680"/>
                  </a:lnTo>
                  <a:lnTo>
                    <a:pt x="1106" y="623"/>
                  </a:lnTo>
                  <a:lnTo>
                    <a:pt x="1049" y="595"/>
                  </a:lnTo>
                  <a:lnTo>
                    <a:pt x="1049" y="538"/>
                  </a:lnTo>
                  <a:lnTo>
                    <a:pt x="1106" y="538"/>
                  </a:lnTo>
                  <a:lnTo>
                    <a:pt x="1191" y="595"/>
                  </a:lnTo>
                  <a:lnTo>
                    <a:pt x="1276" y="567"/>
                  </a:lnTo>
                  <a:lnTo>
                    <a:pt x="1276" y="453"/>
                  </a:lnTo>
                  <a:lnTo>
                    <a:pt x="1220" y="311"/>
                  </a:lnTo>
                  <a:lnTo>
                    <a:pt x="1305" y="198"/>
                  </a:lnTo>
                  <a:lnTo>
                    <a:pt x="1191" y="113"/>
                  </a:lnTo>
                  <a:lnTo>
                    <a:pt x="1078" y="0"/>
                  </a:lnTo>
                  <a:lnTo>
                    <a:pt x="1049" y="28"/>
                  </a:lnTo>
                  <a:lnTo>
                    <a:pt x="1049" y="85"/>
                  </a:lnTo>
                  <a:lnTo>
                    <a:pt x="1106" y="85"/>
                  </a:lnTo>
                  <a:lnTo>
                    <a:pt x="1191" y="255"/>
                  </a:lnTo>
                  <a:lnTo>
                    <a:pt x="1106" y="226"/>
                  </a:lnTo>
                  <a:lnTo>
                    <a:pt x="1106" y="283"/>
                  </a:lnTo>
                  <a:lnTo>
                    <a:pt x="1049" y="255"/>
                  </a:lnTo>
                  <a:lnTo>
                    <a:pt x="1049" y="311"/>
                  </a:lnTo>
                  <a:lnTo>
                    <a:pt x="993" y="255"/>
                  </a:lnTo>
                  <a:lnTo>
                    <a:pt x="1021" y="226"/>
                  </a:lnTo>
                  <a:lnTo>
                    <a:pt x="879" y="85"/>
                  </a:lnTo>
                  <a:lnTo>
                    <a:pt x="851" y="141"/>
                  </a:lnTo>
                  <a:lnTo>
                    <a:pt x="879" y="198"/>
                  </a:lnTo>
                  <a:lnTo>
                    <a:pt x="823" y="198"/>
                  </a:lnTo>
                  <a:lnTo>
                    <a:pt x="823" y="56"/>
                  </a:lnTo>
                  <a:lnTo>
                    <a:pt x="766" y="56"/>
                  </a:lnTo>
                  <a:lnTo>
                    <a:pt x="738" y="28"/>
                  </a:lnTo>
                  <a:lnTo>
                    <a:pt x="624" y="28"/>
                  </a:lnTo>
                  <a:lnTo>
                    <a:pt x="482" y="170"/>
                  </a:lnTo>
                  <a:lnTo>
                    <a:pt x="539" y="226"/>
                  </a:lnTo>
                  <a:lnTo>
                    <a:pt x="624" y="226"/>
                  </a:lnTo>
                  <a:lnTo>
                    <a:pt x="624" y="368"/>
                  </a:lnTo>
                  <a:lnTo>
                    <a:pt x="709" y="340"/>
                  </a:lnTo>
                  <a:lnTo>
                    <a:pt x="738" y="283"/>
                  </a:lnTo>
                  <a:lnTo>
                    <a:pt x="823" y="255"/>
                  </a:lnTo>
                  <a:lnTo>
                    <a:pt x="794" y="283"/>
                  </a:lnTo>
                  <a:lnTo>
                    <a:pt x="794" y="368"/>
                  </a:lnTo>
                  <a:lnTo>
                    <a:pt x="709" y="453"/>
                  </a:lnTo>
                  <a:lnTo>
                    <a:pt x="738" y="481"/>
                  </a:lnTo>
                  <a:lnTo>
                    <a:pt x="624" y="510"/>
                  </a:lnTo>
                  <a:lnTo>
                    <a:pt x="624" y="567"/>
                  </a:lnTo>
                  <a:lnTo>
                    <a:pt x="539" y="481"/>
                  </a:lnTo>
                  <a:lnTo>
                    <a:pt x="426" y="538"/>
                  </a:lnTo>
                  <a:lnTo>
                    <a:pt x="369" y="481"/>
                  </a:lnTo>
                  <a:lnTo>
                    <a:pt x="284" y="595"/>
                  </a:lnTo>
                  <a:lnTo>
                    <a:pt x="312" y="680"/>
                  </a:lnTo>
                  <a:lnTo>
                    <a:pt x="284" y="708"/>
                  </a:lnTo>
                  <a:lnTo>
                    <a:pt x="284" y="765"/>
                  </a:lnTo>
                  <a:lnTo>
                    <a:pt x="199" y="822"/>
                  </a:lnTo>
                  <a:lnTo>
                    <a:pt x="86" y="822"/>
                  </a:lnTo>
                  <a:lnTo>
                    <a:pt x="0" y="878"/>
                  </a:lnTo>
                  <a:lnTo>
                    <a:pt x="86" y="992"/>
                  </a:lnTo>
                  <a:lnTo>
                    <a:pt x="142" y="992"/>
                  </a:lnTo>
                  <a:lnTo>
                    <a:pt x="227" y="907"/>
                  </a:lnTo>
                  <a:lnTo>
                    <a:pt x="284" y="992"/>
                  </a:lnTo>
                  <a:lnTo>
                    <a:pt x="369" y="1020"/>
                  </a:lnTo>
                  <a:lnTo>
                    <a:pt x="426" y="992"/>
                  </a:lnTo>
                  <a:lnTo>
                    <a:pt x="482" y="992"/>
                  </a:lnTo>
                  <a:lnTo>
                    <a:pt x="596" y="1048"/>
                  </a:lnTo>
                  <a:lnTo>
                    <a:pt x="681" y="1020"/>
                  </a:lnTo>
                  <a:lnTo>
                    <a:pt x="681" y="963"/>
                  </a:lnTo>
                  <a:lnTo>
                    <a:pt x="851" y="1020"/>
                  </a:lnTo>
                  <a:lnTo>
                    <a:pt x="936" y="1105"/>
                  </a:lnTo>
                  <a:lnTo>
                    <a:pt x="1021" y="1190"/>
                  </a:lnTo>
                  <a:lnTo>
                    <a:pt x="1106" y="1190"/>
                  </a:lnTo>
                  <a:lnTo>
                    <a:pt x="1134" y="1020"/>
                  </a:lnTo>
                  <a:lnTo>
                    <a:pt x="1248" y="992"/>
                  </a:lnTo>
                  <a:lnTo>
                    <a:pt x="1305" y="102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79" name="Freeform 19">
              <a:extLst>
                <a:ext uri="{FF2B5EF4-FFF2-40B4-BE49-F238E27FC236}">
                  <a16:creationId xmlns:a16="http://schemas.microsoft.com/office/drawing/2014/main" id="{5037C02F-1642-4773-A191-DC6A8CCDE02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2" y="4697"/>
              <a:ext cx="340" cy="368"/>
            </a:xfrm>
            <a:custGeom>
              <a:avLst/>
              <a:gdLst>
                <a:gd name="T0" fmla="*/ 0 w 340"/>
                <a:gd name="T1" fmla="*/ 198 h 368"/>
                <a:gd name="T2" fmla="*/ 57 w 340"/>
                <a:gd name="T3" fmla="*/ 255 h 368"/>
                <a:gd name="T4" fmla="*/ 57 w 340"/>
                <a:gd name="T5" fmla="*/ 311 h 368"/>
                <a:gd name="T6" fmla="*/ 29 w 340"/>
                <a:gd name="T7" fmla="*/ 311 h 368"/>
                <a:gd name="T8" fmla="*/ 29 w 340"/>
                <a:gd name="T9" fmla="*/ 368 h 368"/>
                <a:gd name="T10" fmla="*/ 142 w 340"/>
                <a:gd name="T11" fmla="*/ 340 h 368"/>
                <a:gd name="T12" fmla="*/ 199 w 340"/>
                <a:gd name="T13" fmla="*/ 255 h 368"/>
                <a:gd name="T14" fmla="*/ 199 w 340"/>
                <a:gd name="T15" fmla="*/ 170 h 368"/>
                <a:gd name="T16" fmla="*/ 255 w 340"/>
                <a:gd name="T17" fmla="*/ 141 h 368"/>
                <a:gd name="T18" fmla="*/ 340 w 340"/>
                <a:gd name="T19" fmla="*/ 170 h 368"/>
                <a:gd name="T20" fmla="*/ 340 w 340"/>
                <a:gd name="T21" fmla="*/ 113 h 368"/>
                <a:gd name="T22" fmla="*/ 312 w 340"/>
                <a:gd name="T23" fmla="*/ 85 h 368"/>
                <a:gd name="T24" fmla="*/ 340 w 340"/>
                <a:gd name="T25" fmla="*/ 56 h 368"/>
                <a:gd name="T26" fmla="*/ 312 w 340"/>
                <a:gd name="T27" fmla="*/ 0 h 368"/>
                <a:gd name="T28" fmla="*/ 199 w 340"/>
                <a:gd name="T29" fmla="*/ 28 h 368"/>
                <a:gd name="T30" fmla="*/ 57 w 340"/>
                <a:gd name="T31" fmla="*/ 113 h 368"/>
                <a:gd name="T32" fmla="*/ 57 w 340"/>
                <a:gd name="T33" fmla="*/ 170 h 368"/>
                <a:gd name="T34" fmla="*/ 29 w 340"/>
                <a:gd name="T35" fmla="*/ 170 h 368"/>
                <a:gd name="T36" fmla="*/ 0 w 340"/>
                <a:gd name="T37" fmla="*/ 198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0" h="368">
                  <a:moveTo>
                    <a:pt x="0" y="198"/>
                  </a:moveTo>
                  <a:lnTo>
                    <a:pt x="57" y="255"/>
                  </a:lnTo>
                  <a:lnTo>
                    <a:pt x="57" y="311"/>
                  </a:lnTo>
                  <a:lnTo>
                    <a:pt x="29" y="311"/>
                  </a:lnTo>
                  <a:lnTo>
                    <a:pt x="29" y="368"/>
                  </a:lnTo>
                  <a:lnTo>
                    <a:pt x="142" y="340"/>
                  </a:lnTo>
                  <a:lnTo>
                    <a:pt x="199" y="255"/>
                  </a:lnTo>
                  <a:lnTo>
                    <a:pt x="199" y="170"/>
                  </a:lnTo>
                  <a:lnTo>
                    <a:pt x="255" y="141"/>
                  </a:lnTo>
                  <a:lnTo>
                    <a:pt x="340" y="170"/>
                  </a:lnTo>
                  <a:lnTo>
                    <a:pt x="340" y="113"/>
                  </a:lnTo>
                  <a:lnTo>
                    <a:pt x="312" y="85"/>
                  </a:lnTo>
                  <a:lnTo>
                    <a:pt x="340" y="56"/>
                  </a:lnTo>
                  <a:lnTo>
                    <a:pt x="312" y="0"/>
                  </a:lnTo>
                  <a:lnTo>
                    <a:pt x="199" y="28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29" y="170"/>
                  </a:lnTo>
                  <a:lnTo>
                    <a:pt x="0" y="19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80" name="Freeform 20">
              <a:extLst>
                <a:ext uri="{FF2B5EF4-FFF2-40B4-BE49-F238E27FC236}">
                  <a16:creationId xmlns:a16="http://schemas.microsoft.com/office/drawing/2014/main" id="{6D69594D-281C-4105-8EC5-4FAE1F08374D}"/>
                </a:ext>
              </a:extLst>
            </p:cNvPr>
            <p:cNvSpPr>
              <a:spLocks/>
            </p:cNvSpPr>
            <p:nvPr/>
          </p:nvSpPr>
          <p:spPr bwMode="auto">
            <a:xfrm>
              <a:off x="857" y="5094"/>
              <a:ext cx="1559" cy="878"/>
            </a:xfrm>
            <a:custGeom>
              <a:avLst/>
              <a:gdLst>
                <a:gd name="T0" fmla="*/ 1559 w 1559"/>
                <a:gd name="T1" fmla="*/ 623 h 878"/>
                <a:gd name="T2" fmla="*/ 1389 w 1559"/>
                <a:gd name="T3" fmla="*/ 453 h 878"/>
                <a:gd name="T4" fmla="*/ 1219 w 1559"/>
                <a:gd name="T5" fmla="*/ 396 h 878"/>
                <a:gd name="T6" fmla="*/ 1219 w 1559"/>
                <a:gd name="T7" fmla="*/ 425 h 878"/>
                <a:gd name="T8" fmla="*/ 1219 w 1559"/>
                <a:gd name="T9" fmla="*/ 453 h 878"/>
                <a:gd name="T10" fmla="*/ 1134 w 1559"/>
                <a:gd name="T11" fmla="*/ 481 h 878"/>
                <a:gd name="T12" fmla="*/ 1020 w 1559"/>
                <a:gd name="T13" fmla="*/ 425 h 878"/>
                <a:gd name="T14" fmla="*/ 964 w 1559"/>
                <a:gd name="T15" fmla="*/ 425 h 878"/>
                <a:gd name="T16" fmla="*/ 907 w 1559"/>
                <a:gd name="T17" fmla="*/ 453 h 878"/>
                <a:gd name="T18" fmla="*/ 822 w 1559"/>
                <a:gd name="T19" fmla="*/ 425 h 878"/>
                <a:gd name="T20" fmla="*/ 765 w 1559"/>
                <a:gd name="T21" fmla="*/ 340 h 878"/>
                <a:gd name="T22" fmla="*/ 680 w 1559"/>
                <a:gd name="T23" fmla="*/ 425 h 878"/>
                <a:gd name="T24" fmla="*/ 624 w 1559"/>
                <a:gd name="T25" fmla="*/ 425 h 878"/>
                <a:gd name="T26" fmla="*/ 538 w 1559"/>
                <a:gd name="T27" fmla="*/ 311 h 878"/>
                <a:gd name="T28" fmla="*/ 624 w 1559"/>
                <a:gd name="T29" fmla="*/ 255 h 878"/>
                <a:gd name="T30" fmla="*/ 737 w 1559"/>
                <a:gd name="T31" fmla="*/ 255 h 878"/>
                <a:gd name="T32" fmla="*/ 822 w 1559"/>
                <a:gd name="T33" fmla="*/ 198 h 878"/>
                <a:gd name="T34" fmla="*/ 822 w 1559"/>
                <a:gd name="T35" fmla="*/ 141 h 878"/>
                <a:gd name="T36" fmla="*/ 850 w 1559"/>
                <a:gd name="T37" fmla="*/ 113 h 878"/>
                <a:gd name="T38" fmla="*/ 822 w 1559"/>
                <a:gd name="T39" fmla="*/ 28 h 878"/>
                <a:gd name="T40" fmla="*/ 737 w 1559"/>
                <a:gd name="T41" fmla="*/ 28 h 878"/>
                <a:gd name="T42" fmla="*/ 709 w 1559"/>
                <a:gd name="T43" fmla="*/ 0 h 878"/>
                <a:gd name="T44" fmla="*/ 624 w 1559"/>
                <a:gd name="T45" fmla="*/ 0 h 878"/>
                <a:gd name="T46" fmla="*/ 595 w 1559"/>
                <a:gd name="T47" fmla="*/ 28 h 878"/>
                <a:gd name="T48" fmla="*/ 595 w 1559"/>
                <a:gd name="T49" fmla="*/ 56 h 878"/>
                <a:gd name="T50" fmla="*/ 538 w 1559"/>
                <a:gd name="T51" fmla="*/ 113 h 878"/>
                <a:gd name="T52" fmla="*/ 482 w 1559"/>
                <a:gd name="T53" fmla="*/ 85 h 878"/>
                <a:gd name="T54" fmla="*/ 368 w 1559"/>
                <a:gd name="T55" fmla="*/ 141 h 878"/>
                <a:gd name="T56" fmla="*/ 198 w 1559"/>
                <a:gd name="T57" fmla="*/ 170 h 878"/>
                <a:gd name="T58" fmla="*/ 170 w 1559"/>
                <a:gd name="T59" fmla="*/ 141 h 878"/>
                <a:gd name="T60" fmla="*/ 85 w 1559"/>
                <a:gd name="T61" fmla="*/ 226 h 878"/>
                <a:gd name="T62" fmla="*/ 0 w 1559"/>
                <a:gd name="T63" fmla="*/ 226 h 878"/>
                <a:gd name="T64" fmla="*/ 0 w 1559"/>
                <a:gd name="T65" fmla="*/ 255 h 878"/>
                <a:gd name="T66" fmla="*/ 85 w 1559"/>
                <a:gd name="T67" fmla="*/ 283 h 878"/>
                <a:gd name="T68" fmla="*/ 113 w 1559"/>
                <a:gd name="T69" fmla="*/ 311 h 878"/>
                <a:gd name="T70" fmla="*/ 57 w 1559"/>
                <a:gd name="T71" fmla="*/ 340 h 878"/>
                <a:gd name="T72" fmla="*/ 113 w 1559"/>
                <a:gd name="T73" fmla="*/ 425 h 878"/>
                <a:gd name="T74" fmla="*/ 170 w 1559"/>
                <a:gd name="T75" fmla="*/ 368 h 878"/>
                <a:gd name="T76" fmla="*/ 227 w 1559"/>
                <a:gd name="T77" fmla="*/ 396 h 878"/>
                <a:gd name="T78" fmla="*/ 227 w 1559"/>
                <a:gd name="T79" fmla="*/ 453 h 878"/>
                <a:gd name="T80" fmla="*/ 198 w 1559"/>
                <a:gd name="T81" fmla="*/ 481 h 878"/>
                <a:gd name="T82" fmla="*/ 255 w 1559"/>
                <a:gd name="T83" fmla="*/ 538 h 878"/>
                <a:gd name="T84" fmla="*/ 198 w 1559"/>
                <a:gd name="T85" fmla="*/ 623 h 878"/>
                <a:gd name="T86" fmla="*/ 283 w 1559"/>
                <a:gd name="T87" fmla="*/ 680 h 878"/>
                <a:gd name="T88" fmla="*/ 482 w 1559"/>
                <a:gd name="T89" fmla="*/ 680 h 878"/>
                <a:gd name="T90" fmla="*/ 538 w 1559"/>
                <a:gd name="T91" fmla="*/ 737 h 878"/>
                <a:gd name="T92" fmla="*/ 567 w 1559"/>
                <a:gd name="T93" fmla="*/ 708 h 878"/>
                <a:gd name="T94" fmla="*/ 794 w 1559"/>
                <a:gd name="T95" fmla="*/ 737 h 878"/>
                <a:gd name="T96" fmla="*/ 935 w 1559"/>
                <a:gd name="T97" fmla="*/ 822 h 878"/>
                <a:gd name="T98" fmla="*/ 1105 w 1559"/>
                <a:gd name="T99" fmla="*/ 878 h 878"/>
                <a:gd name="T100" fmla="*/ 1134 w 1559"/>
                <a:gd name="T101" fmla="*/ 850 h 878"/>
                <a:gd name="T102" fmla="*/ 1162 w 1559"/>
                <a:gd name="T103" fmla="*/ 793 h 878"/>
                <a:gd name="T104" fmla="*/ 1276 w 1559"/>
                <a:gd name="T105" fmla="*/ 822 h 878"/>
                <a:gd name="T106" fmla="*/ 1332 w 1559"/>
                <a:gd name="T107" fmla="*/ 793 h 878"/>
                <a:gd name="T108" fmla="*/ 1361 w 1559"/>
                <a:gd name="T109" fmla="*/ 793 h 878"/>
                <a:gd name="T110" fmla="*/ 1446 w 1559"/>
                <a:gd name="T111" fmla="*/ 793 h 878"/>
                <a:gd name="T112" fmla="*/ 1502 w 1559"/>
                <a:gd name="T113" fmla="*/ 680 h 878"/>
                <a:gd name="T114" fmla="*/ 1559 w 1559"/>
                <a:gd name="T115" fmla="*/ 623 h 8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559" h="878">
                  <a:moveTo>
                    <a:pt x="1559" y="623"/>
                  </a:moveTo>
                  <a:lnTo>
                    <a:pt x="1389" y="453"/>
                  </a:lnTo>
                  <a:lnTo>
                    <a:pt x="1219" y="396"/>
                  </a:lnTo>
                  <a:lnTo>
                    <a:pt x="1219" y="425"/>
                  </a:lnTo>
                  <a:lnTo>
                    <a:pt x="1219" y="453"/>
                  </a:lnTo>
                  <a:lnTo>
                    <a:pt x="1134" y="481"/>
                  </a:lnTo>
                  <a:lnTo>
                    <a:pt x="1020" y="425"/>
                  </a:lnTo>
                  <a:lnTo>
                    <a:pt x="964" y="425"/>
                  </a:lnTo>
                  <a:lnTo>
                    <a:pt x="907" y="453"/>
                  </a:lnTo>
                  <a:lnTo>
                    <a:pt x="822" y="425"/>
                  </a:lnTo>
                  <a:lnTo>
                    <a:pt x="765" y="340"/>
                  </a:lnTo>
                  <a:lnTo>
                    <a:pt x="680" y="425"/>
                  </a:lnTo>
                  <a:lnTo>
                    <a:pt x="624" y="425"/>
                  </a:lnTo>
                  <a:lnTo>
                    <a:pt x="538" y="311"/>
                  </a:lnTo>
                  <a:lnTo>
                    <a:pt x="624" y="255"/>
                  </a:lnTo>
                  <a:lnTo>
                    <a:pt x="737" y="255"/>
                  </a:lnTo>
                  <a:lnTo>
                    <a:pt x="822" y="198"/>
                  </a:lnTo>
                  <a:lnTo>
                    <a:pt x="822" y="141"/>
                  </a:lnTo>
                  <a:lnTo>
                    <a:pt x="850" y="113"/>
                  </a:lnTo>
                  <a:lnTo>
                    <a:pt x="822" y="28"/>
                  </a:lnTo>
                  <a:lnTo>
                    <a:pt x="737" y="28"/>
                  </a:lnTo>
                  <a:lnTo>
                    <a:pt x="709" y="0"/>
                  </a:lnTo>
                  <a:lnTo>
                    <a:pt x="624" y="0"/>
                  </a:lnTo>
                  <a:lnTo>
                    <a:pt x="595" y="28"/>
                  </a:lnTo>
                  <a:lnTo>
                    <a:pt x="595" y="56"/>
                  </a:lnTo>
                  <a:lnTo>
                    <a:pt x="538" y="113"/>
                  </a:lnTo>
                  <a:lnTo>
                    <a:pt x="482" y="85"/>
                  </a:lnTo>
                  <a:lnTo>
                    <a:pt x="368" y="141"/>
                  </a:lnTo>
                  <a:lnTo>
                    <a:pt x="198" y="170"/>
                  </a:lnTo>
                  <a:lnTo>
                    <a:pt x="170" y="141"/>
                  </a:lnTo>
                  <a:lnTo>
                    <a:pt x="85" y="226"/>
                  </a:lnTo>
                  <a:lnTo>
                    <a:pt x="0" y="226"/>
                  </a:lnTo>
                  <a:lnTo>
                    <a:pt x="0" y="255"/>
                  </a:lnTo>
                  <a:lnTo>
                    <a:pt x="85" y="283"/>
                  </a:lnTo>
                  <a:lnTo>
                    <a:pt x="113" y="311"/>
                  </a:lnTo>
                  <a:lnTo>
                    <a:pt x="57" y="340"/>
                  </a:lnTo>
                  <a:lnTo>
                    <a:pt x="113" y="425"/>
                  </a:lnTo>
                  <a:lnTo>
                    <a:pt x="170" y="368"/>
                  </a:lnTo>
                  <a:lnTo>
                    <a:pt x="227" y="396"/>
                  </a:lnTo>
                  <a:lnTo>
                    <a:pt x="227" y="453"/>
                  </a:lnTo>
                  <a:lnTo>
                    <a:pt x="198" y="481"/>
                  </a:lnTo>
                  <a:lnTo>
                    <a:pt x="255" y="538"/>
                  </a:lnTo>
                  <a:lnTo>
                    <a:pt x="198" y="623"/>
                  </a:lnTo>
                  <a:lnTo>
                    <a:pt x="283" y="680"/>
                  </a:lnTo>
                  <a:lnTo>
                    <a:pt x="482" y="680"/>
                  </a:lnTo>
                  <a:lnTo>
                    <a:pt x="538" y="737"/>
                  </a:lnTo>
                  <a:lnTo>
                    <a:pt x="567" y="708"/>
                  </a:lnTo>
                  <a:lnTo>
                    <a:pt x="794" y="737"/>
                  </a:lnTo>
                  <a:lnTo>
                    <a:pt x="935" y="822"/>
                  </a:lnTo>
                  <a:lnTo>
                    <a:pt x="1105" y="878"/>
                  </a:lnTo>
                  <a:lnTo>
                    <a:pt x="1134" y="850"/>
                  </a:lnTo>
                  <a:lnTo>
                    <a:pt x="1162" y="793"/>
                  </a:lnTo>
                  <a:lnTo>
                    <a:pt x="1276" y="822"/>
                  </a:lnTo>
                  <a:lnTo>
                    <a:pt x="1332" y="793"/>
                  </a:lnTo>
                  <a:lnTo>
                    <a:pt x="1361" y="793"/>
                  </a:lnTo>
                  <a:lnTo>
                    <a:pt x="1446" y="793"/>
                  </a:lnTo>
                  <a:lnTo>
                    <a:pt x="1502" y="680"/>
                  </a:lnTo>
                  <a:lnTo>
                    <a:pt x="1559" y="62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381" name="Freeform 21">
              <a:extLst>
                <a:ext uri="{FF2B5EF4-FFF2-40B4-BE49-F238E27FC236}">
                  <a16:creationId xmlns:a16="http://schemas.microsoft.com/office/drawing/2014/main" id="{52595D01-700F-40E9-B54F-87D4948B262E}"/>
                </a:ext>
              </a:extLst>
            </p:cNvPr>
            <p:cNvSpPr>
              <a:spLocks/>
            </p:cNvSpPr>
            <p:nvPr/>
          </p:nvSpPr>
          <p:spPr bwMode="auto">
            <a:xfrm>
              <a:off x="687" y="4640"/>
              <a:ext cx="822" cy="680"/>
            </a:xfrm>
            <a:custGeom>
              <a:avLst/>
              <a:gdLst>
                <a:gd name="T0" fmla="*/ 794 w 822"/>
                <a:gd name="T1" fmla="*/ 425 h 680"/>
                <a:gd name="T2" fmla="*/ 794 w 822"/>
                <a:gd name="T3" fmla="*/ 368 h 680"/>
                <a:gd name="T4" fmla="*/ 822 w 822"/>
                <a:gd name="T5" fmla="*/ 368 h 680"/>
                <a:gd name="T6" fmla="*/ 822 w 822"/>
                <a:gd name="T7" fmla="*/ 312 h 680"/>
                <a:gd name="T8" fmla="*/ 765 w 822"/>
                <a:gd name="T9" fmla="*/ 255 h 680"/>
                <a:gd name="T10" fmla="*/ 708 w 822"/>
                <a:gd name="T11" fmla="*/ 312 h 680"/>
                <a:gd name="T12" fmla="*/ 623 w 822"/>
                <a:gd name="T13" fmla="*/ 340 h 680"/>
                <a:gd name="T14" fmla="*/ 623 w 822"/>
                <a:gd name="T15" fmla="*/ 397 h 680"/>
                <a:gd name="T16" fmla="*/ 567 w 822"/>
                <a:gd name="T17" fmla="*/ 425 h 680"/>
                <a:gd name="T18" fmla="*/ 510 w 822"/>
                <a:gd name="T19" fmla="*/ 368 h 680"/>
                <a:gd name="T20" fmla="*/ 453 w 822"/>
                <a:gd name="T21" fmla="*/ 397 h 680"/>
                <a:gd name="T22" fmla="*/ 340 w 822"/>
                <a:gd name="T23" fmla="*/ 368 h 680"/>
                <a:gd name="T24" fmla="*/ 312 w 822"/>
                <a:gd name="T25" fmla="*/ 312 h 680"/>
                <a:gd name="T26" fmla="*/ 368 w 822"/>
                <a:gd name="T27" fmla="*/ 198 h 680"/>
                <a:gd name="T28" fmla="*/ 340 w 822"/>
                <a:gd name="T29" fmla="*/ 142 h 680"/>
                <a:gd name="T30" fmla="*/ 397 w 822"/>
                <a:gd name="T31" fmla="*/ 113 h 680"/>
                <a:gd name="T32" fmla="*/ 368 w 822"/>
                <a:gd name="T33" fmla="*/ 28 h 680"/>
                <a:gd name="T34" fmla="*/ 255 w 822"/>
                <a:gd name="T35" fmla="*/ 28 h 680"/>
                <a:gd name="T36" fmla="*/ 283 w 822"/>
                <a:gd name="T37" fmla="*/ 142 h 680"/>
                <a:gd name="T38" fmla="*/ 255 w 822"/>
                <a:gd name="T39" fmla="*/ 198 h 680"/>
                <a:gd name="T40" fmla="*/ 198 w 822"/>
                <a:gd name="T41" fmla="*/ 142 h 680"/>
                <a:gd name="T42" fmla="*/ 170 w 822"/>
                <a:gd name="T43" fmla="*/ 198 h 680"/>
                <a:gd name="T44" fmla="*/ 170 w 822"/>
                <a:gd name="T45" fmla="*/ 113 h 680"/>
                <a:gd name="T46" fmla="*/ 113 w 822"/>
                <a:gd name="T47" fmla="*/ 170 h 680"/>
                <a:gd name="T48" fmla="*/ 113 w 822"/>
                <a:gd name="T49" fmla="*/ 113 h 680"/>
                <a:gd name="T50" fmla="*/ 198 w 822"/>
                <a:gd name="T51" fmla="*/ 0 h 680"/>
                <a:gd name="T52" fmla="*/ 56 w 822"/>
                <a:gd name="T53" fmla="*/ 85 h 680"/>
                <a:gd name="T54" fmla="*/ 0 w 822"/>
                <a:gd name="T55" fmla="*/ 227 h 680"/>
                <a:gd name="T56" fmla="*/ 141 w 822"/>
                <a:gd name="T57" fmla="*/ 312 h 680"/>
                <a:gd name="T58" fmla="*/ 113 w 822"/>
                <a:gd name="T59" fmla="*/ 340 h 680"/>
                <a:gd name="T60" fmla="*/ 141 w 822"/>
                <a:gd name="T61" fmla="*/ 397 h 680"/>
                <a:gd name="T62" fmla="*/ 28 w 822"/>
                <a:gd name="T63" fmla="*/ 539 h 680"/>
                <a:gd name="T64" fmla="*/ 85 w 822"/>
                <a:gd name="T65" fmla="*/ 624 h 680"/>
                <a:gd name="T66" fmla="*/ 170 w 822"/>
                <a:gd name="T67" fmla="*/ 680 h 680"/>
                <a:gd name="T68" fmla="*/ 255 w 822"/>
                <a:gd name="T69" fmla="*/ 680 h 680"/>
                <a:gd name="T70" fmla="*/ 340 w 822"/>
                <a:gd name="T71" fmla="*/ 595 h 680"/>
                <a:gd name="T72" fmla="*/ 368 w 822"/>
                <a:gd name="T73" fmla="*/ 624 h 680"/>
                <a:gd name="T74" fmla="*/ 538 w 822"/>
                <a:gd name="T75" fmla="*/ 595 h 680"/>
                <a:gd name="T76" fmla="*/ 652 w 822"/>
                <a:gd name="T77" fmla="*/ 539 h 680"/>
                <a:gd name="T78" fmla="*/ 708 w 822"/>
                <a:gd name="T79" fmla="*/ 567 h 680"/>
                <a:gd name="T80" fmla="*/ 765 w 822"/>
                <a:gd name="T81" fmla="*/ 510 h 680"/>
                <a:gd name="T82" fmla="*/ 765 w 822"/>
                <a:gd name="T83" fmla="*/ 482 h 680"/>
                <a:gd name="T84" fmla="*/ 794 w 822"/>
                <a:gd name="T85" fmla="*/ 454 h 680"/>
                <a:gd name="T86" fmla="*/ 708 w 822"/>
                <a:gd name="T87" fmla="*/ 425 h 680"/>
                <a:gd name="T88" fmla="*/ 737 w 822"/>
                <a:gd name="T89" fmla="*/ 397 h 680"/>
                <a:gd name="T90" fmla="*/ 794 w 822"/>
                <a:gd name="T91" fmla="*/ 425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822" h="680">
                  <a:moveTo>
                    <a:pt x="794" y="425"/>
                  </a:moveTo>
                  <a:lnTo>
                    <a:pt x="794" y="368"/>
                  </a:lnTo>
                  <a:lnTo>
                    <a:pt x="822" y="368"/>
                  </a:lnTo>
                  <a:lnTo>
                    <a:pt x="822" y="312"/>
                  </a:lnTo>
                  <a:lnTo>
                    <a:pt x="765" y="255"/>
                  </a:lnTo>
                  <a:lnTo>
                    <a:pt x="708" y="312"/>
                  </a:lnTo>
                  <a:lnTo>
                    <a:pt x="623" y="340"/>
                  </a:lnTo>
                  <a:lnTo>
                    <a:pt x="623" y="397"/>
                  </a:lnTo>
                  <a:lnTo>
                    <a:pt x="567" y="425"/>
                  </a:lnTo>
                  <a:lnTo>
                    <a:pt x="510" y="368"/>
                  </a:lnTo>
                  <a:lnTo>
                    <a:pt x="453" y="397"/>
                  </a:lnTo>
                  <a:lnTo>
                    <a:pt x="340" y="368"/>
                  </a:lnTo>
                  <a:lnTo>
                    <a:pt x="312" y="312"/>
                  </a:lnTo>
                  <a:lnTo>
                    <a:pt x="368" y="198"/>
                  </a:lnTo>
                  <a:lnTo>
                    <a:pt x="340" y="142"/>
                  </a:lnTo>
                  <a:lnTo>
                    <a:pt x="397" y="113"/>
                  </a:lnTo>
                  <a:lnTo>
                    <a:pt x="368" y="28"/>
                  </a:lnTo>
                  <a:lnTo>
                    <a:pt x="255" y="28"/>
                  </a:lnTo>
                  <a:lnTo>
                    <a:pt x="283" y="142"/>
                  </a:lnTo>
                  <a:lnTo>
                    <a:pt x="255" y="198"/>
                  </a:lnTo>
                  <a:lnTo>
                    <a:pt x="198" y="142"/>
                  </a:lnTo>
                  <a:lnTo>
                    <a:pt x="170" y="198"/>
                  </a:lnTo>
                  <a:lnTo>
                    <a:pt x="170" y="113"/>
                  </a:lnTo>
                  <a:lnTo>
                    <a:pt x="113" y="170"/>
                  </a:lnTo>
                  <a:lnTo>
                    <a:pt x="113" y="113"/>
                  </a:lnTo>
                  <a:lnTo>
                    <a:pt x="198" y="0"/>
                  </a:lnTo>
                  <a:lnTo>
                    <a:pt x="56" y="85"/>
                  </a:lnTo>
                  <a:lnTo>
                    <a:pt x="0" y="227"/>
                  </a:lnTo>
                  <a:lnTo>
                    <a:pt x="141" y="312"/>
                  </a:lnTo>
                  <a:lnTo>
                    <a:pt x="113" y="340"/>
                  </a:lnTo>
                  <a:lnTo>
                    <a:pt x="141" y="397"/>
                  </a:lnTo>
                  <a:lnTo>
                    <a:pt x="28" y="539"/>
                  </a:lnTo>
                  <a:lnTo>
                    <a:pt x="85" y="624"/>
                  </a:lnTo>
                  <a:lnTo>
                    <a:pt x="170" y="680"/>
                  </a:lnTo>
                  <a:lnTo>
                    <a:pt x="255" y="680"/>
                  </a:lnTo>
                  <a:lnTo>
                    <a:pt x="340" y="595"/>
                  </a:lnTo>
                  <a:lnTo>
                    <a:pt x="368" y="624"/>
                  </a:lnTo>
                  <a:lnTo>
                    <a:pt x="538" y="595"/>
                  </a:lnTo>
                  <a:lnTo>
                    <a:pt x="652" y="539"/>
                  </a:lnTo>
                  <a:lnTo>
                    <a:pt x="708" y="567"/>
                  </a:lnTo>
                  <a:lnTo>
                    <a:pt x="765" y="510"/>
                  </a:lnTo>
                  <a:lnTo>
                    <a:pt x="765" y="482"/>
                  </a:lnTo>
                  <a:lnTo>
                    <a:pt x="794" y="454"/>
                  </a:lnTo>
                  <a:lnTo>
                    <a:pt x="708" y="425"/>
                  </a:lnTo>
                  <a:lnTo>
                    <a:pt x="737" y="397"/>
                  </a:lnTo>
                  <a:lnTo>
                    <a:pt x="794" y="42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5382" name="Group 22">
            <a:extLst>
              <a:ext uri="{FF2B5EF4-FFF2-40B4-BE49-F238E27FC236}">
                <a16:creationId xmlns:a16="http://schemas.microsoft.com/office/drawing/2014/main" id="{75DFEB83-3256-4984-8C7C-E03E138BC230}"/>
              </a:ext>
            </a:extLst>
          </p:cNvPr>
          <p:cNvGrpSpPr>
            <a:grpSpLocks/>
          </p:cNvGrpSpPr>
          <p:nvPr/>
        </p:nvGrpSpPr>
        <p:grpSpPr bwMode="auto">
          <a:xfrm>
            <a:off x="7165975" y="614363"/>
            <a:ext cx="774700" cy="193675"/>
            <a:chOff x="1905" y="925"/>
            <a:chExt cx="488" cy="122"/>
          </a:xfrm>
        </p:grpSpPr>
        <p:sp>
          <p:nvSpPr>
            <p:cNvPr id="15383" name="WordArt 23">
              <a:extLst>
                <a:ext uri="{FF2B5EF4-FFF2-40B4-BE49-F238E27FC236}">
                  <a16:creationId xmlns:a16="http://schemas.microsoft.com/office/drawing/2014/main" id="{097659E5-D502-4243-A61E-BFACF32A556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5" y="92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  <p:sp>
          <p:nvSpPr>
            <p:cNvPr id="15384" name="WordArt 24">
              <a:extLst>
                <a:ext uri="{FF2B5EF4-FFF2-40B4-BE49-F238E27FC236}">
                  <a16:creationId xmlns:a16="http://schemas.microsoft.com/office/drawing/2014/main" id="{E11858FC-8F06-4057-B9C0-66B72956884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6" y="92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</p:grpSp>
      <p:grpSp>
        <p:nvGrpSpPr>
          <p:cNvPr id="15385" name="Group 25">
            <a:extLst>
              <a:ext uri="{FF2B5EF4-FFF2-40B4-BE49-F238E27FC236}">
                <a16:creationId xmlns:a16="http://schemas.microsoft.com/office/drawing/2014/main" id="{05DB3422-F04F-4852-8F96-3CA6AF626697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2446338"/>
            <a:ext cx="577850" cy="193675"/>
            <a:chOff x="573" y="925"/>
            <a:chExt cx="364" cy="122"/>
          </a:xfrm>
        </p:grpSpPr>
        <p:sp>
          <p:nvSpPr>
            <p:cNvPr id="15386" name="WordArt 26">
              <a:extLst>
                <a:ext uri="{FF2B5EF4-FFF2-40B4-BE49-F238E27FC236}">
                  <a16:creationId xmlns:a16="http://schemas.microsoft.com/office/drawing/2014/main" id="{FA7139BB-9F51-4B09-8F1A-134AC5235F2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3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  <p:sp>
          <p:nvSpPr>
            <p:cNvPr id="15387" name="WordArt 27">
              <a:extLst>
                <a:ext uri="{FF2B5EF4-FFF2-40B4-BE49-F238E27FC236}">
                  <a16:creationId xmlns:a16="http://schemas.microsoft.com/office/drawing/2014/main" id="{6F5F5B8C-BAA3-46C1-BFE4-66B178C0579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4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</p:grpSp>
      <p:grpSp>
        <p:nvGrpSpPr>
          <p:cNvPr id="15388" name="Group 28">
            <a:extLst>
              <a:ext uri="{FF2B5EF4-FFF2-40B4-BE49-F238E27FC236}">
                <a16:creationId xmlns:a16="http://schemas.microsoft.com/office/drawing/2014/main" id="{0EE98844-7B22-40CA-B174-BDC7248B5A37}"/>
              </a:ext>
            </a:extLst>
          </p:cNvPr>
          <p:cNvGrpSpPr>
            <a:grpSpLocks/>
          </p:cNvGrpSpPr>
          <p:nvPr/>
        </p:nvGrpSpPr>
        <p:grpSpPr bwMode="auto">
          <a:xfrm>
            <a:off x="7931150" y="2220913"/>
            <a:ext cx="774700" cy="193675"/>
            <a:chOff x="1933" y="1116"/>
            <a:chExt cx="488" cy="122"/>
          </a:xfrm>
        </p:grpSpPr>
        <p:sp>
          <p:nvSpPr>
            <p:cNvPr id="15389" name="WordArt 29">
              <a:extLst>
                <a:ext uri="{FF2B5EF4-FFF2-40B4-BE49-F238E27FC236}">
                  <a16:creationId xmlns:a16="http://schemas.microsoft.com/office/drawing/2014/main" id="{C2A8DB31-FB0F-45DE-A6CF-6ABE0D05E41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116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  <p:sp>
          <p:nvSpPr>
            <p:cNvPr id="15390" name="WordArt 30">
              <a:extLst>
                <a:ext uri="{FF2B5EF4-FFF2-40B4-BE49-F238E27FC236}">
                  <a16:creationId xmlns:a16="http://schemas.microsoft.com/office/drawing/2014/main" id="{9D160424-913E-4F11-A083-E1921D7585B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117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</p:grpSp>
      <p:grpSp>
        <p:nvGrpSpPr>
          <p:cNvPr id="15391" name="Group 31">
            <a:extLst>
              <a:ext uri="{FF2B5EF4-FFF2-40B4-BE49-F238E27FC236}">
                <a16:creationId xmlns:a16="http://schemas.microsoft.com/office/drawing/2014/main" id="{8E5FDBED-8FC0-42B1-A227-19654CD606A6}"/>
              </a:ext>
            </a:extLst>
          </p:cNvPr>
          <p:cNvGrpSpPr>
            <a:grpSpLocks/>
          </p:cNvGrpSpPr>
          <p:nvPr/>
        </p:nvGrpSpPr>
        <p:grpSpPr bwMode="auto">
          <a:xfrm>
            <a:off x="6896100" y="5295900"/>
            <a:ext cx="774700" cy="193675"/>
            <a:chOff x="1933" y="1464"/>
            <a:chExt cx="488" cy="122"/>
          </a:xfrm>
        </p:grpSpPr>
        <p:sp>
          <p:nvSpPr>
            <p:cNvPr id="15392" name="WordArt 32">
              <a:extLst>
                <a:ext uri="{FF2B5EF4-FFF2-40B4-BE49-F238E27FC236}">
                  <a16:creationId xmlns:a16="http://schemas.microsoft.com/office/drawing/2014/main" id="{4BABC49E-1342-4DB7-BA27-F5B0DA2CE99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464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  <p:sp>
          <p:nvSpPr>
            <p:cNvPr id="15393" name="WordArt 33">
              <a:extLst>
                <a:ext uri="{FF2B5EF4-FFF2-40B4-BE49-F238E27FC236}">
                  <a16:creationId xmlns:a16="http://schemas.microsoft.com/office/drawing/2014/main" id="{3E8B38C4-F9A5-4274-B920-29DB863D62F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465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</p:grpSp>
      <p:grpSp>
        <p:nvGrpSpPr>
          <p:cNvPr id="15394" name="Group 34">
            <a:extLst>
              <a:ext uri="{FF2B5EF4-FFF2-40B4-BE49-F238E27FC236}">
                <a16:creationId xmlns:a16="http://schemas.microsoft.com/office/drawing/2014/main" id="{448728EA-F18B-4B9C-8578-D5E9D68F67E1}"/>
              </a:ext>
            </a:extLst>
          </p:cNvPr>
          <p:cNvGrpSpPr>
            <a:grpSpLocks/>
          </p:cNvGrpSpPr>
          <p:nvPr/>
        </p:nvGrpSpPr>
        <p:grpSpPr bwMode="auto">
          <a:xfrm>
            <a:off x="2170113" y="8928100"/>
            <a:ext cx="774700" cy="193675"/>
            <a:chOff x="1961" y="1655"/>
            <a:chExt cx="488" cy="122"/>
          </a:xfrm>
        </p:grpSpPr>
        <p:sp>
          <p:nvSpPr>
            <p:cNvPr id="15395" name="WordArt 35">
              <a:extLst>
                <a:ext uri="{FF2B5EF4-FFF2-40B4-BE49-F238E27FC236}">
                  <a16:creationId xmlns:a16="http://schemas.microsoft.com/office/drawing/2014/main" id="{4F69A104-05F6-4912-AB77-8475C956A8F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1" y="165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  <p:sp>
          <p:nvSpPr>
            <p:cNvPr id="15396" name="WordArt 36">
              <a:extLst>
                <a:ext uri="{FF2B5EF4-FFF2-40B4-BE49-F238E27FC236}">
                  <a16:creationId xmlns:a16="http://schemas.microsoft.com/office/drawing/2014/main" id="{9DA4411C-1164-47BB-AC38-6DA16220BD5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2" y="165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</p:grpSp>
      <p:grpSp>
        <p:nvGrpSpPr>
          <p:cNvPr id="15397" name="Group 37">
            <a:extLst>
              <a:ext uri="{FF2B5EF4-FFF2-40B4-BE49-F238E27FC236}">
                <a16:creationId xmlns:a16="http://schemas.microsoft.com/office/drawing/2014/main" id="{276ADC2F-5111-4593-8AAC-CCE94D384DAA}"/>
              </a:ext>
            </a:extLst>
          </p:cNvPr>
          <p:cNvGrpSpPr>
            <a:grpSpLocks/>
          </p:cNvGrpSpPr>
          <p:nvPr/>
        </p:nvGrpSpPr>
        <p:grpSpPr bwMode="auto">
          <a:xfrm>
            <a:off x="5995988" y="6691313"/>
            <a:ext cx="577850" cy="193675"/>
            <a:chOff x="1055" y="925"/>
            <a:chExt cx="364" cy="122"/>
          </a:xfrm>
        </p:grpSpPr>
        <p:sp>
          <p:nvSpPr>
            <p:cNvPr id="15398" name="WordArt 38">
              <a:extLst>
                <a:ext uri="{FF2B5EF4-FFF2-40B4-BE49-F238E27FC236}">
                  <a16:creationId xmlns:a16="http://schemas.microsoft.com/office/drawing/2014/main" id="{E33CC237-C223-4A61-A64E-935BB51DB11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5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  <p:sp>
          <p:nvSpPr>
            <p:cNvPr id="15399" name="WordArt 39">
              <a:extLst>
                <a:ext uri="{FF2B5EF4-FFF2-40B4-BE49-F238E27FC236}">
                  <a16:creationId xmlns:a16="http://schemas.microsoft.com/office/drawing/2014/main" id="{08E4FBD1-F2F2-405C-89DC-427579B9084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6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</p:grpSp>
      <p:grpSp>
        <p:nvGrpSpPr>
          <p:cNvPr id="15400" name="Group 40">
            <a:extLst>
              <a:ext uri="{FF2B5EF4-FFF2-40B4-BE49-F238E27FC236}">
                <a16:creationId xmlns:a16="http://schemas.microsoft.com/office/drawing/2014/main" id="{F0B92275-362E-4271-BB30-12E5C4689A15}"/>
              </a:ext>
            </a:extLst>
          </p:cNvPr>
          <p:cNvGrpSpPr>
            <a:grpSpLocks/>
          </p:cNvGrpSpPr>
          <p:nvPr/>
        </p:nvGrpSpPr>
        <p:grpSpPr bwMode="auto">
          <a:xfrm>
            <a:off x="3205163" y="8221663"/>
            <a:ext cx="577850" cy="193675"/>
            <a:chOff x="601" y="1116"/>
            <a:chExt cx="364" cy="122"/>
          </a:xfrm>
        </p:grpSpPr>
        <p:sp>
          <p:nvSpPr>
            <p:cNvPr id="15401" name="WordArt 41">
              <a:extLst>
                <a:ext uri="{FF2B5EF4-FFF2-40B4-BE49-F238E27FC236}">
                  <a16:creationId xmlns:a16="http://schemas.microsoft.com/office/drawing/2014/main" id="{E386FB95-AA05-4CDC-BAE0-DF5BC786783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  <p:sp>
          <p:nvSpPr>
            <p:cNvPr id="15402" name="WordArt 42">
              <a:extLst>
                <a:ext uri="{FF2B5EF4-FFF2-40B4-BE49-F238E27FC236}">
                  <a16:creationId xmlns:a16="http://schemas.microsoft.com/office/drawing/2014/main" id="{50933949-5B68-47EF-82B3-D43C0BEB81D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</p:grpSp>
      <p:grpSp>
        <p:nvGrpSpPr>
          <p:cNvPr id="15403" name="Group 43">
            <a:extLst>
              <a:ext uri="{FF2B5EF4-FFF2-40B4-BE49-F238E27FC236}">
                <a16:creationId xmlns:a16="http://schemas.microsoft.com/office/drawing/2014/main" id="{5F5A2551-795F-4488-93BB-D373A21AA725}"/>
              </a:ext>
            </a:extLst>
          </p:cNvPr>
          <p:cNvGrpSpPr>
            <a:grpSpLocks/>
          </p:cNvGrpSpPr>
          <p:nvPr/>
        </p:nvGrpSpPr>
        <p:grpSpPr bwMode="auto">
          <a:xfrm>
            <a:off x="9910763" y="3856038"/>
            <a:ext cx="577850" cy="193675"/>
            <a:chOff x="1083" y="1116"/>
            <a:chExt cx="364" cy="122"/>
          </a:xfrm>
        </p:grpSpPr>
        <p:sp>
          <p:nvSpPr>
            <p:cNvPr id="15404" name="WordArt 44">
              <a:extLst>
                <a:ext uri="{FF2B5EF4-FFF2-40B4-BE49-F238E27FC236}">
                  <a16:creationId xmlns:a16="http://schemas.microsoft.com/office/drawing/2014/main" id="{44F6A5D0-E3FC-470D-996D-7952572E9FC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  <p:sp>
          <p:nvSpPr>
            <p:cNvPr id="15405" name="WordArt 45">
              <a:extLst>
                <a:ext uri="{FF2B5EF4-FFF2-40B4-BE49-F238E27FC236}">
                  <a16:creationId xmlns:a16="http://schemas.microsoft.com/office/drawing/2014/main" id="{87260A43-8CAF-4532-A077-373186AC3B7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</p:grpSp>
      <p:grpSp>
        <p:nvGrpSpPr>
          <p:cNvPr id="15406" name="Group 46">
            <a:extLst>
              <a:ext uri="{FF2B5EF4-FFF2-40B4-BE49-F238E27FC236}">
                <a16:creationId xmlns:a16="http://schemas.microsoft.com/office/drawing/2014/main" id="{315DD8CE-A97E-4FB6-943D-77881F878956}"/>
              </a:ext>
            </a:extLst>
          </p:cNvPr>
          <p:cNvGrpSpPr>
            <a:grpSpLocks/>
          </p:cNvGrpSpPr>
          <p:nvPr/>
        </p:nvGrpSpPr>
        <p:grpSpPr bwMode="auto">
          <a:xfrm>
            <a:off x="9371013" y="2144713"/>
            <a:ext cx="577850" cy="193675"/>
            <a:chOff x="601" y="1322"/>
            <a:chExt cx="364" cy="122"/>
          </a:xfrm>
        </p:grpSpPr>
        <p:sp>
          <p:nvSpPr>
            <p:cNvPr id="15407" name="WordArt 47">
              <a:extLst>
                <a:ext uri="{FF2B5EF4-FFF2-40B4-BE49-F238E27FC236}">
                  <a16:creationId xmlns:a16="http://schemas.microsoft.com/office/drawing/2014/main" id="{382D0257-559C-42B4-8598-C99B832B8A9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  <p:sp>
          <p:nvSpPr>
            <p:cNvPr id="15408" name="WordArt 48">
              <a:extLst>
                <a:ext uri="{FF2B5EF4-FFF2-40B4-BE49-F238E27FC236}">
                  <a16:creationId xmlns:a16="http://schemas.microsoft.com/office/drawing/2014/main" id="{059AE6F1-F052-4BC0-A293-184DB9A5634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</p:grpSp>
      <p:grpSp>
        <p:nvGrpSpPr>
          <p:cNvPr id="15409" name="Group 49">
            <a:extLst>
              <a:ext uri="{FF2B5EF4-FFF2-40B4-BE49-F238E27FC236}">
                <a16:creationId xmlns:a16="http://schemas.microsoft.com/office/drawing/2014/main" id="{1DC4E15E-A074-42DE-87BF-DA904D819F79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3990975"/>
            <a:ext cx="577850" cy="193675"/>
            <a:chOff x="1083" y="1322"/>
            <a:chExt cx="364" cy="122"/>
          </a:xfrm>
        </p:grpSpPr>
        <p:sp>
          <p:nvSpPr>
            <p:cNvPr id="15410" name="WordArt 50">
              <a:extLst>
                <a:ext uri="{FF2B5EF4-FFF2-40B4-BE49-F238E27FC236}">
                  <a16:creationId xmlns:a16="http://schemas.microsoft.com/office/drawing/2014/main" id="{195A7218-7698-4AF2-83B4-C01AB43D9B6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  <p:sp>
          <p:nvSpPr>
            <p:cNvPr id="15411" name="WordArt 51">
              <a:extLst>
                <a:ext uri="{FF2B5EF4-FFF2-40B4-BE49-F238E27FC236}">
                  <a16:creationId xmlns:a16="http://schemas.microsoft.com/office/drawing/2014/main" id="{E8DEEED3-B6D7-44B4-BF65-FCC21512E26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</p:grpSp>
      <p:grpSp>
        <p:nvGrpSpPr>
          <p:cNvPr id="15412" name="Group 52">
            <a:extLst>
              <a:ext uri="{FF2B5EF4-FFF2-40B4-BE49-F238E27FC236}">
                <a16:creationId xmlns:a16="http://schemas.microsoft.com/office/drawing/2014/main" id="{84C98624-8358-43B4-8D4E-15C49FC8C71A}"/>
              </a:ext>
            </a:extLst>
          </p:cNvPr>
          <p:cNvGrpSpPr>
            <a:grpSpLocks/>
          </p:cNvGrpSpPr>
          <p:nvPr/>
        </p:nvGrpSpPr>
        <p:grpSpPr bwMode="auto">
          <a:xfrm>
            <a:off x="6850063" y="3270250"/>
            <a:ext cx="577850" cy="193675"/>
            <a:chOff x="629" y="1513"/>
            <a:chExt cx="364" cy="122"/>
          </a:xfrm>
        </p:grpSpPr>
        <p:sp>
          <p:nvSpPr>
            <p:cNvPr id="15413" name="WordArt 53">
              <a:extLst>
                <a:ext uri="{FF2B5EF4-FFF2-40B4-BE49-F238E27FC236}">
                  <a16:creationId xmlns:a16="http://schemas.microsoft.com/office/drawing/2014/main" id="{F6A4EA17-96F5-4196-8B4C-6C4E391A593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29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  <p:sp>
          <p:nvSpPr>
            <p:cNvPr id="15414" name="WordArt 54">
              <a:extLst>
                <a:ext uri="{FF2B5EF4-FFF2-40B4-BE49-F238E27FC236}">
                  <a16:creationId xmlns:a16="http://schemas.microsoft.com/office/drawing/2014/main" id="{0169EBDB-8000-44D4-82E1-44D51B7FC86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30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</p:grpSp>
      <p:grpSp>
        <p:nvGrpSpPr>
          <p:cNvPr id="15415" name="Group 55">
            <a:extLst>
              <a:ext uri="{FF2B5EF4-FFF2-40B4-BE49-F238E27FC236}">
                <a16:creationId xmlns:a16="http://schemas.microsoft.com/office/drawing/2014/main" id="{EA824E69-AE0F-4F8B-9372-0F20F092F819}"/>
              </a:ext>
            </a:extLst>
          </p:cNvPr>
          <p:cNvGrpSpPr>
            <a:grpSpLocks/>
          </p:cNvGrpSpPr>
          <p:nvPr/>
        </p:nvGrpSpPr>
        <p:grpSpPr bwMode="auto">
          <a:xfrm>
            <a:off x="7480300" y="1470025"/>
            <a:ext cx="577850" cy="193675"/>
            <a:chOff x="1111" y="1513"/>
            <a:chExt cx="364" cy="122"/>
          </a:xfrm>
        </p:grpSpPr>
        <p:sp>
          <p:nvSpPr>
            <p:cNvPr id="15416" name="WordArt 56">
              <a:extLst>
                <a:ext uri="{FF2B5EF4-FFF2-40B4-BE49-F238E27FC236}">
                  <a16:creationId xmlns:a16="http://schemas.microsoft.com/office/drawing/2014/main" id="{DFB5845E-B56B-4BBC-BB3F-5C45EECFFEA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1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  <p:sp>
          <p:nvSpPr>
            <p:cNvPr id="15417" name="WordArt 57">
              <a:extLst>
                <a:ext uri="{FF2B5EF4-FFF2-40B4-BE49-F238E27FC236}">
                  <a16:creationId xmlns:a16="http://schemas.microsoft.com/office/drawing/2014/main" id="{419FC86B-A29B-4A4B-9C43-973512BD41B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2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</p:grpSp>
      <p:grpSp>
        <p:nvGrpSpPr>
          <p:cNvPr id="15418" name="Group 58">
            <a:extLst>
              <a:ext uri="{FF2B5EF4-FFF2-40B4-BE49-F238E27FC236}">
                <a16:creationId xmlns:a16="http://schemas.microsoft.com/office/drawing/2014/main" id="{C0CA4063-03A1-440E-9698-7CA09C3044C3}"/>
              </a:ext>
            </a:extLst>
          </p:cNvPr>
          <p:cNvGrpSpPr>
            <a:grpSpLocks/>
          </p:cNvGrpSpPr>
          <p:nvPr/>
        </p:nvGrpSpPr>
        <p:grpSpPr bwMode="auto">
          <a:xfrm>
            <a:off x="8027988" y="4260850"/>
            <a:ext cx="577850" cy="193675"/>
            <a:chOff x="686" y="1776"/>
            <a:chExt cx="364" cy="122"/>
          </a:xfrm>
        </p:grpSpPr>
        <p:sp>
          <p:nvSpPr>
            <p:cNvPr id="15419" name="WordArt 59">
              <a:extLst>
                <a:ext uri="{FF2B5EF4-FFF2-40B4-BE49-F238E27FC236}">
                  <a16:creationId xmlns:a16="http://schemas.microsoft.com/office/drawing/2014/main" id="{228535F0-28B6-4C2A-9B88-890666D8050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6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5420" name="WordArt 60">
              <a:extLst>
                <a:ext uri="{FF2B5EF4-FFF2-40B4-BE49-F238E27FC236}">
                  <a16:creationId xmlns:a16="http://schemas.microsoft.com/office/drawing/2014/main" id="{C95559BE-D1DD-404B-B9EC-ACFB5666E73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7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5421" name="Group 61">
            <a:extLst>
              <a:ext uri="{FF2B5EF4-FFF2-40B4-BE49-F238E27FC236}">
                <a16:creationId xmlns:a16="http://schemas.microsoft.com/office/drawing/2014/main" id="{4396EAEE-065D-46F0-B872-C0EBC98574F9}"/>
              </a:ext>
            </a:extLst>
          </p:cNvPr>
          <p:cNvGrpSpPr>
            <a:grpSpLocks/>
          </p:cNvGrpSpPr>
          <p:nvPr/>
        </p:nvGrpSpPr>
        <p:grpSpPr bwMode="auto">
          <a:xfrm>
            <a:off x="5680075" y="3314700"/>
            <a:ext cx="577850" cy="193675"/>
            <a:chOff x="1168" y="1776"/>
            <a:chExt cx="364" cy="122"/>
          </a:xfrm>
        </p:grpSpPr>
        <p:sp>
          <p:nvSpPr>
            <p:cNvPr id="15422" name="WordArt 62">
              <a:extLst>
                <a:ext uri="{FF2B5EF4-FFF2-40B4-BE49-F238E27FC236}">
                  <a16:creationId xmlns:a16="http://schemas.microsoft.com/office/drawing/2014/main" id="{A952A7AD-93FA-4383-961D-9E6E5B3C26A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8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  <p:sp>
          <p:nvSpPr>
            <p:cNvPr id="15423" name="WordArt 63">
              <a:extLst>
                <a:ext uri="{FF2B5EF4-FFF2-40B4-BE49-F238E27FC236}">
                  <a16:creationId xmlns:a16="http://schemas.microsoft.com/office/drawing/2014/main" id="{64B9815C-63F6-4EBA-B137-39F0E18011F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9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</p:grpSp>
      <p:grpSp>
        <p:nvGrpSpPr>
          <p:cNvPr id="15424" name="Group 64">
            <a:extLst>
              <a:ext uri="{FF2B5EF4-FFF2-40B4-BE49-F238E27FC236}">
                <a16:creationId xmlns:a16="http://schemas.microsoft.com/office/drawing/2014/main" id="{CBE71281-1E2D-4336-8C16-B8B4C4513865}"/>
              </a:ext>
            </a:extLst>
          </p:cNvPr>
          <p:cNvGrpSpPr>
            <a:grpSpLocks/>
          </p:cNvGrpSpPr>
          <p:nvPr/>
        </p:nvGrpSpPr>
        <p:grpSpPr bwMode="auto">
          <a:xfrm>
            <a:off x="5051425" y="7140575"/>
            <a:ext cx="577850" cy="193675"/>
            <a:chOff x="714" y="1967"/>
            <a:chExt cx="364" cy="122"/>
          </a:xfrm>
        </p:grpSpPr>
        <p:sp>
          <p:nvSpPr>
            <p:cNvPr id="15425" name="WordArt 65">
              <a:extLst>
                <a:ext uri="{FF2B5EF4-FFF2-40B4-BE49-F238E27FC236}">
                  <a16:creationId xmlns:a16="http://schemas.microsoft.com/office/drawing/2014/main" id="{D75FFF74-EFB6-40F5-A93D-1B9FECD7010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  <p:sp>
          <p:nvSpPr>
            <p:cNvPr id="15426" name="WordArt 66">
              <a:extLst>
                <a:ext uri="{FF2B5EF4-FFF2-40B4-BE49-F238E27FC236}">
                  <a16:creationId xmlns:a16="http://schemas.microsoft.com/office/drawing/2014/main" id="{BFCDCF4E-DE3D-4A15-93A8-C4E27FA9214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</p:grpSp>
      <p:grpSp>
        <p:nvGrpSpPr>
          <p:cNvPr id="15427" name="Group 67">
            <a:extLst>
              <a:ext uri="{FF2B5EF4-FFF2-40B4-BE49-F238E27FC236}">
                <a16:creationId xmlns:a16="http://schemas.microsoft.com/office/drawing/2014/main" id="{B73C27AC-716D-4B68-929E-0977C084AD58}"/>
              </a:ext>
            </a:extLst>
          </p:cNvPr>
          <p:cNvGrpSpPr>
            <a:grpSpLocks/>
          </p:cNvGrpSpPr>
          <p:nvPr/>
        </p:nvGrpSpPr>
        <p:grpSpPr bwMode="auto">
          <a:xfrm>
            <a:off x="1360488" y="7861300"/>
            <a:ext cx="577850" cy="193675"/>
            <a:chOff x="1196" y="1967"/>
            <a:chExt cx="364" cy="122"/>
          </a:xfrm>
        </p:grpSpPr>
        <p:sp>
          <p:nvSpPr>
            <p:cNvPr id="15428" name="WordArt 68">
              <a:extLst>
                <a:ext uri="{FF2B5EF4-FFF2-40B4-BE49-F238E27FC236}">
                  <a16:creationId xmlns:a16="http://schemas.microsoft.com/office/drawing/2014/main" id="{4468C798-7B9A-4084-AE7B-82728877892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6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  <p:sp>
          <p:nvSpPr>
            <p:cNvPr id="15429" name="WordArt 69">
              <a:extLst>
                <a:ext uri="{FF2B5EF4-FFF2-40B4-BE49-F238E27FC236}">
                  <a16:creationId xmlns:a16="http://schemas.microsoft.com/office/drawing/2014/main" id="{65542B24-24FC-4744-9C1B-75DA8491F3B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7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</p:grpSp>
      <p:grpSp>
        <p:nvGrpSpPr>
          <p:cNvPr id="15430" name="Group 70">
            <a:extLst>
              <a:ext uri="{FF2B5EF4-FFF2-40B4-BE49-F238E27FC236}">
                <a16:creationId xmlns:a16="http://schemas.microsoft.com/office/drawing/2014/main" id="{80F90DE5-07A2-46E5-92D9-FB99911F0461}"/>
              </a:ext>
            </a:extLst>
          </p:cNvPr>
          <p:cNvGrpSpPr>
            <a:grpSpLocks/>
          </p:cNvGrpSpPr>
          <p:nvPr/>
        </p:nvGrpSpPr>
        <p:grpSpPr bwMode="auto">
          <a:xfrm>
            <a:off x="4337050" y="7545388"/>
            <a:ext cx="577850" cy="193675"/>
            <a:chOff x="714" y="2173"/>
            <a:chExt cx="364" cy="122"/>
          </a:xfrm>
        </p:grpSpPr>
        <p:sp>
          <p:nvSpPr>
            <p:cNvPr id="15431" name="WordArt 71">
              <a:extLst>
                <a:ext uri="{FF2B5EF4-FFF2-40B4-BE49-F238E27FC236}">
                  <a16:creationId xmlns:a16="http://schemas.microsoft.com/office/drawing/2014/main" id="{ACFA4685-FA53-4408-B0A7-6A4B72C98B3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217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  <p:sp>
          <p:nvSpPr>
            <p:cNvPr id="15432" name="WordArt 72">
              <a:extLst>
                <a:ext uri="{FF2B5EF4-FFF2-40B4-BE49-F238E27FC236}">
                  <a16:creationId xmlns:a16="http://schemas.microsoft.com/office/drawing/2014/main" id="{8654CFBA-52E2-4F85-9156-49C94ACB942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217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387" name="Group 3">
            <a:extLst>
              <a:ext uri="{FF2B5EF4-FFF2-40B4-BE49-F238E27FC236}">
                <a16:creationId xmlns:a16="http://schemas.microsoft.com/office/drawing/2014/main" id="{74563E79-CBD4-427B-A0B6-D809022ABB06}"/>
              </a:ext>
            </a:extLst>
          </p:cNvPr>
          <p:cNvGrpSpPr>
            <a:grpSpLocks/>
          </p:cNvGrpSpPr>
          <p:nvPr/>
        </p:nvGrpSpPr>
        <p:grpSpPr bwMode="auto">
          <a:xfrm>
            <a:off x="1090613" y="120650"/>
            <a:ext cx="10980737" cy="9359900"/>
            <a:chOff x="687" y="76"/>
            <a:chExt cx="6917" cy="5896"/>
          </a:xfrm>
        </p:grpSpPr>
        <p:sp>
          <p:nvSpPr>
            <p:cNvPr id="16388" name="Freeform 4">
              <a:extLst>
                <a:ext uri="{FF2B5EF4-FFF2-40B4-BE49-F238E27FC236}">
                  <a16:creationId xmlns:a16="http://schemas.microsoft.com/office/drawing/2014/main" id="{D875FB8C-4021-41EF-A826-3AF30E6E3FF5}"/>
                </a:ext>
              </a:extLst>
            </p:cNvPr>
            <p:cNvSpPr>
              <a:spLocks/>
            </p:cNvSpPr>
            <p:nvPr/>
          </p:nvSpPr>
          <p:spPr bwMode="auto">
            <a:xfrm>
              <a:off x="5506" y="1380"/>
              <a:ext cx="2098" cy="2098"/>
            </a:xfrm>
            <a:custGeom>
              <a:avLst/>
              <a:gdLst>
                <a:gd name="T0" fmla="*/ 57 w 2098"/>
                <a:gd name="T1" fmla="*/ 1814 h 2098"/>
                <a:gd name="T2" fmla="*/ 0 w 2098"/>
                <a:gd name="T3" fmla="*/ 1701 h 2098"/>
                <a:gd name="T4" fmla="*/ 57 w 2098"/>
                <a:gd name="T5" fmla="*/ 1644 h 2098"/>
                <a:gd name="T6" fmla="*/ 114 w 2098"/>
                <a:gd name="T7" fmla="*/ 1474 h 2098"/>
                <a:gd name="T8" fmla="*/ 227 w 2098"/>
                <a:gd name="T9" fmla="*/ 1077 h 2098"/>
                <a:gd name="T10" fmla="*/ 284 w 2098"/>
                <a:gd name="T11" fmla="*/ 1020 h 2098"/>
                <a:gd name="T12" fmla="*/ 227 w 2098"/>
                <a:gd name="T13" fmla="*/ 964 h 2098"/>
                <a:gd name="T14" fmla="*/ 170 w 2098"/>
                <a:gd name="T15" fmla="*/ 850 h 2098"/>
                <a:gd name="T16" fmla="*/ 227 w 2098"/>
                <a:gd name="T17" fmla="*/ 793 h 2098"/>
                <a:gd name="T18" fmla="*/ 170 w 2098"/>
                <a:gd name="T19" fmla="*/ 737 h 2098"/>
                <a:gd name="T20" fmla="*/ 284 w 2098"/>
                <a:gd name="T21" fmla="*/ 453 h 2098"/>
                <a:gd name="T22" fmla="*/ 454 w 2098"/>
                <a:gd name="T23" fmla="*/ 397 h 2098"/>
                <a:gd name="T24" fmla="*/ 567 w 2098"/>
                <a:gd name="T25" fmla="*/ 453 h 2098"/>
                <a:gd name="T26" fmla="*/ 794 w 2098"/>
                <a:gd name="T27" fmla="*/ 510 h 2098"/>
                <a:gd name="T28" fmla="*/ 851 w 2098"/>
                <a:gd name="T29" fmla="*/ 397 h 2098"/>
                <a:gd name="T30" fmla="*/ 964 w 2098"/>
                <a:gd name="T31" fmla="*/ 340 h 2098"/>
                <a:gd name="T32" fmla="*/ 1021 w 2098"/>
                <a:gd name="T33" fmla="*/ 283 h 2098"/>
                <a:gd name="T34" fmla="*/ 1078 w 2098"/>
                <a:gd name="T35" fmla="*/ 226 h 2098"/>
                <a:gd name="T36" fmla="*/ 1134 w 2098"/>
                <a:gd name="T37" fmla="*/ 170 h 2098"/>
                <a:gd name="T38" fmla="*/ 1191 w 2098"/>
                <a:gd name="T39" fmla="*/ 113 h 2098"/>
                <a:gd name="T40" fmla="*/ 1361 w 2098"/>
                <a:gd name="T41" fmla="*/ 56 h 2098"/>
                <a:gd name="T42" fmla="*/ 1588 w 2098"/>
                <a:gd name="T43" fmla="*/ 0 h 2098"/>
                <a:gd name="T44" fmla="*/ 1701 w 2098"/>
                <a:gd name="T45" fmla="*/ 56 h 2098"/>
                <a:gd name="T46" fmla="*/ 1758 w 2098"/>
                <a:gd name="T47" fmla="*/ 170 h 2098"/>
                <a:gd name="T48" fmla="*/ 1645 w 2098"/>
                <a:gd name="T49" fmla="*/ 226 h 2098"/>
                <a:gd name="T50" fmla="*/ 1588 w 2098"/>
                <a:gd name="T51" fmla="*/ 567 h 2098"/>
                <a:gd name="T52" fmla="*/ 1701 w 2098"/>
                <a:gd name="T53" fmla="*/ 793 h 2098"/>
                <a:gd name="T54" fmla="*/ 1758 w 2098"/>
                <a:gd name="T55" fmla="*/ 850 h 2098"/>
                <a:gd name="T56" fmla="*/ 1928 w 2098"/>
                <a:gd name="T57" fmla="*/ 907 h 2098"/>
                <a:gd name="T58" fmla="*/ 1871 w 2098"/>
                <a:gd name="T59" fmla="*/ 1020 h 2098"/>
                <a:gd name="T60" fmla="*/ 1928 w 2098"/>
                <a:gd name="T61" fmla="*/ 1077 h 2098"/>
                <a:gd name="T62" fmla="*/ 1985 w 2098"/>
                <a:gd name="T63" fmla="*/ 1134 h 2098"/>
                <a:gd name="T64" fmla="*/ 2041 w 2098"/>
                <a:gd name="T65" fmla="*/ 1360 h 2098"/>
                <a:gd name="T66" fmla="*/ 2098 w 2098"/>
                <a:gd name="T67" fmla="*/ 1474 h 2098"/>
                <a:gd name="T68" fmla="*/ 2041 w 2098"/>
                <a:gd name="T69" fmla="*/ 1531 h 2098"/>
                <a:gd name="T70" fmla="*/ 1928 w 2098"/>
                <a:gd name="T71" fmla="*/ 1701 h 2098"/>
                <a:gd name="T72" fmla="*/ 1871 w 2098"/>
                <a:gd name="T73" fmla="*/ 1814 h 2098"/>
                <a:gd name="T74" fmla="*/ 1758 w 2098"/>
                <a:gd name="T75" fmla="*/ 1757 h 2098"/>
                <a:gd name="T76" fmla="*/ 1531 w 2098"/>
                <a:gd name="T77" fmla="*/ 1814 h 2098"/>
                <a:gd name="T78" fmla="*/ 1418 w 2098"/>
                <a:gd name="T79" fmla="*/ 1871 h 2098"/>
                <a:gd name="T80" fmla="*/ 1248 w 2098"/>
                <a:gd name="T81" fmla="*/ 1928 h 2098"/>
                <a:gd name="T82" fmla="*/ 1191 w 2098"/>
                <a:gd name="T83" fmla="*/ 1814 h 2098"/>
                <a:gd name="T84" fmla="*/ 1078 w 2098"/>
                <a:gd name="T85" fmla="*/ 1871 h 2098"/>
                <a:gd name="T86" fmla="*/ 964 w 2098"/>
                <a:gd name="T87" fmla="*/ 1814 h 2098"/>
                <a:gd name="T88" fmla="*/ 851 w 2098"/>
                <a:gd name="T89" fmla="*/ 1928 h 2098"/>
                <a:gd name="T90" fmla="*/ 624 w 2098"/>
                <a:gd name="T91" fmla="*/ 1871 h 2098"/>
                <a:gd name="T92" fmla="*/ 511 w 2098"/>
                <a:gd name="T93" fmla="*/ 2098 h 2098"/>
                <a:gd name="T94" fmla="*/ 397 w 2098"/>
                <a:gd name="T95" fmla="*/ 1984 h 2098"/>
                <a:gd name="T96" fmla="*/ 227 w 2098"/>
                <a:gd name="T97" fmla="*/ 1928 h 2098"/>
                <a:gd name="T98" fmla="*/ 170 w 2098"/>
                <a:gd name="T99" fmla="*/ 1984 h 2098"/>
                <a:gd name="T100" fmla="*/ 57 w 2098"/>
                <a:gd name="T101" fmla="*/ 1928 h 2098"/>
                <a:gd name="T102" fmla="*/ 0 w 2098"/>
                <a:gd name="T103" fmla="*/ 1814 h 20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098" h="2098">
                  <a:moveTo>
                    <a:pt x="0" y="1814"/>
                  </a:moveTo>
                  <a:lnTo>
                    <a:pt x="57" y="1814"/>
                  </a:lnTo>
                  <a:lnTo>
                    <a:pt x="57" y="1701"/>
                  </a:lnTo>
                  <a:lnTo>
                    <a:pt x="0" y="1701"/>
                  </a:lnTo>
                  <a:lnTo>
                    <a:pt x="0" y="1644"/>
                  </a:lnTo>
                  <a:lnTo>
                    <a:pt x="57" y="1644"/>
                  </a:lnTo>
                  <a:lnTo>
                    <a:pt x="57" y="1474"/>
                  </a:lnTo>
                  <a:lnTo>
                    <a:pt x="114" y="1474"/>
                  </a:lnTo>
                  <a:lnTo>
                    <a:pt x="114" y="1077"/>
                  </a:lnTo>
                  <a:lnTo>
                    <a:pt x="227" y="1077"/>
                  </a:lnTo>
                  <a:lnTo>
                    <a:pt x="227" y="1020"/>
                  </a:lnTo>
                  <a:lnTo>
                    <a:pt x="284" y="1020"/>
                  </a:lnTo>
                  <a:lnTo>
                    <a:pt x="284" y="964"/>
                  </a:lnTo>
                  <a:lnTo>
                    <a:pt x="227" y="964"/>
                  </a:lnTo>
                  <a:lnTo>
                    <a:pt x="227" y="850"/>
                  </a:lnTo>
                  <a:lnTo>
                    <a:pt x="170" y="850"/>
                  </a:lnTo>
                  <a:lnTo>
                    <a:pt x="170" y="793"/>
                  </a:lnTo>
                  <a:lnTo>
                    <a:pt x="227" y="793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453"/>
                  </a:lnTo>
                  <a:lnTo>
                    <a:pt x="284" y="453"/>
                  </a:lnTo>
                  <a:lnTo>
                    <a:pt x="284" y="397"/>
                  </a:lnTo>
                  <a:lnTo>
                    <a:pt x="454" y="397"/>
                  </a:lnTo>
                  <a:lnTo>
                    <a:pt x="454" y="453"/>
                  </a:lnTo>
                  <a:lnTo>
                    <a:pt x="567" y="453"/>
                  </a:lnTo>
                  <a:lnTo>
                    <a:pt x="567" y="510"/>
                  </a:lnTo>
                  <a:lnTo>
                    <a:pt x="794" y="510"/>
                  </a:lnTo>
                  <a:lnTo>
                    <a:pt x="794" y="397"/>
                  </a:lnTo>
                  <a:lnTo>
                    <a:pt x="851" y="397"/>
                  </a:lnTo>
                  <a:lnTo>
                    <a:pt x="851" y="340"/>
                  </a:lnTo>
                  <a:lnTo>
                    <a:pt x="964" y="340"/>
                  </a:lnTo>
                  <a:lnTo>
                    <a:pt x="964" y="283"/>
                  </a:lnTo>
                  <a:lnTo>
                    <a:pt x="1021" y="283"/>
                  </a:lnTo>
                  <a:lnTo>
                    <a:pt x="1021" y="226"/>
                  </a:lnTo>
                  <a:lnTo>
                    <a:pt x="1078" y="226"/>
                  </a:lnTo>
                  <a:lnTo>
                    <a:pt x="1078" y="170"/>
                  </a:lnTo>
                  <a:lnTo>
                    <a:pt x="1134" y="170"/>
                  </a:lnTo>
                  <a:lnTo>
                    <a:pt x="1191" y="170"/>
                  </a:lnTo>
                  <a:lnTo>
                    <a:pt x="1191" y="113"/>
                  </a:lnTo>
                  <a:lnTo>
                    <a:pt x="1361" y="113"/>
                  </a:lnTo>
                  <a:lnTo>
                    <a:pt x="1361" y="56"/>
                  </a:lnTo>
                  <a:lnTo>
                    <a:pt x="1588" y="56"/>
                  </a:lnTo>
                  <a:lnTo>
                    <a:pt x="1588" y="0"/>
                  </a:lnTo>
                  <a:lnTo>
                    <a:pt x="1701" y="0"/>
                  </a:lnTo>
                  <a:lnTo>
                    <a:pt x="1701" y="56"/>
                  </a:lnTo>
                  <a:lnTo>
                    <a:pt x="1758" y="56"/>
                  </a:lnTo>
                  <a:lnTo>
                    <a:pt x="1758" y="170"/>
                  </a:lnTo>
                  <a:lnTo>
                    <a:pt x="1645" y="170"/>
                  </a:lnTo>
                  <a:lnTo>
                    <a:pt x="1645" y="226"/>
                  </a:lnTo>
                  <a:lnTo>
                    <a:pt x="1588" y="226"/>
                  </a:lnTo>
                  <a:lnTo>
                    <a:pt x="1588" y="567"/>
                  </a:lnTo>
                  <a:lnTo>
                    <a:pt x="1701" y="567"/>
                  </a:lnTo>
                  <a:lnTo>
                    <a:pt x="1701" y="793"/>
                  </a:lnTo>
                  <a:lnTo>
                    <a:pt x="1758" y="793"/>
                  </a:lnTo>
                  <a:lnTo>
                    <a:pt x="1758" y="850"/>
                  </a:lnTo>
                  <a:lnTo>
                    <a:pt x="1928" y="850"/>
                  </a:lnTo>
                  <a:lnTo>
                    <a:pt x="1928" y="907"/>
                  </a:lnTo>
                  <a:lnTo>
                    <a:pt x="1871" y="907"/>
                  </a:lnTo>
                  <a:lnTo>
                    <a:pt x="1871" y="1020"/>
                  </a:lnTo>
                  <a:lnTo>
                    <a:pt x="1928" y="1020"/>
                  </a:lnTo>
                  <a:lnTo>
                    <a:pt x="1928" y="1077"/>
                  </a:lnTo>
                  <a:lnTo>
                    <a:pt x="1985" y="1077"/>
                  </a:lnTo>
                  <a:lnTo>
                    <a:pt x="1985" y="1134"/>
                  </a:lnTo>
                  <a:lnTo>
                    <a:pt x="2041" y="1134"/>
                  </a:lnTo>
                  <a:lnTo>
                    <a:pt x="2041" y="1360"/>
                  </a:lnTo>
                  <a:lnTo>
                    <a:pt x="2098" y="1360"/>
                  </a:lnTo>
                  <a:lnTo>
                    <a:pt x="2098" y="1474"/>
                  </a:lnTo>
                  <a:lnTo>
                    <a:pt x="2041" y="1474"/>
                  </a:lnTo>
                  <a:lnTo>
                    <a:pt x="2041" y="1531"/>
                  </a:lnTo>
                  <a:lnTo>
                    <a:pt x="1928" y="1531"/>
                  </a:lnTo>
                  <a:lnTo>
                    <a:pt x="1928" y="1701"/>
                  </a:lnTo>
                  <a:lnTo>
                    <a:pt x="1871" y="1701"/>
                  </a:lnTo>
                  <a:lnTo>
                    <a:pt x="1871" y="1814"/>
                  </a:lnTo>
                  <a:lnTo>
                    <a:pt x="1758" y="1814"/>
                  </a:lnTo>
                  <a:lnTo>
                    <a:pt x="1758" y="1757"/>
                  </a:lnTo>
                  <a:lnTo>
                    <a:pt x="1531" y="1757"/>
                  </a:lnTo>
                  <a:lnTo>
                    <a:pt x="1531" y="1814"/>
                  </a:lnTo>
                  <a:lnTo>
                    <a:pt x="1418" y="1814"/>
                  </a:lnTo>
                  <a:lnTo>
                    <a:pt x="1418" y="1871"/>
                  </a:lnTo>
                  <a:lnTo>
                    <a:pt x="1248" y="1871"/>
                  </a:lnTo>
                  <a:lnTo>
                    <a:pt x="1248" y="1928"/>
                  </a:lnTo>
                  <a:lnTo>
                    <a:pt x="1191" y="1928"/>
                  </a:lnTo>
                  <a:lnTo>
                    <a:pt x="1191" y="1814"/>
                  </a:lnTo>
                  <a:lnTo>
                    <a:pt x="1078" y="1814"/>
                  </a:lnTo>
                  <a:lnTo>
                    <a:pt x="1078" y="1871"/>
                  </a:lnTo>
                  <a:lnTo>
                    <a:pt x="964" y="1871"/>
                  </a:lnTo>
                  <a:lnTo>
                    <a:pt x="964" y="1814"/>
                  </a:lnTo>
                  <a:lnTo>
                    <a:pt x="851" y="1814"/>
                  </a:lnTo>
                  <a:lnTo>
                    <a:pt x="851" y="1928"/>
                  </a:lnTo>
                  <a:lnTo>
                    <a:pt x="624" y="1928"/>
                  </a:lnTo>
                  <a:lnTo>
                    <a:pt x="624" y="1871"/>
                  </a:lnTo>
                  <a:lnTo>
                    <a:pt x="511" y="1871"/>
                  </a:lnTo>
                  <a:lnTo>
                    <a:pt x="511" y="2098"/>
                  </a:lnTo>
                  <a:lnTo>
                    <a:pt x="397" y="2098"/>
                  </a:lnTo>
                  <a:lnTo>
                    <a:pt x="397" y="1984"/>
                  </a:lnTo>
                  <a:lnTo>
                    <a:pt x="227" y="1984"/>
                  </a:lnTo>
                  <a:lnTo>
                    <a:pt x="227" y="1928"/>
                  </a:lnTo>
                  <a:lnTo>
                    <a:pt x="170" y="1928"/>
                  </a:lnTo>
                  <a:lnTo>
                    <a:pt x="170" y="1984"/>
                  </a:lnTo>
                  <a:lnTo>
                    <a:pt x="57" y="1984"/>
                  </a:lnTo>
                  <a:lnTo>
                    <a:pt x="57" y="1928"/>
                  </a:lnTo>
                  <a:lnTo>
                    <a:pt x="0" y="1928"/>
                  </a:lnTo>
                  <a:lnTo>
                    <a:pt x="0" y="181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389" name="Freeform 5">
              <a:extLst>
                <a:ext uri="{FF2B5EF4-FFF2-40B4-BE49-F238E27FC236}">
                  <a16:creationId xmlns:a16="http://schemas.microsoft.com/office/drawing/2014/main" id="{196AAAAD-EF89-47CB-9CE1-FB7FA03D90A2}"/>
                </a:ext>
              </a:extLst>
            </p:cNvPr>
            <p:cNvSpPr>
              <a:spLocks/>
            </p:cNvSpPr>
            <p:nvPr/>
          </p:nvSpPr>
          <p:spPr bwMode="auto">
            <a:xfrm>
              <a:off x="5393" y="926"/>
              <a:ext cx="1304" cy="964"/>
            </a:xfrm>
            <a:custGeom>
              <a:avLst/>
              <a:gdLst>
                <a:gd name="T0" fmla="*/ 1304 w 1304"/>
                <a:gd name="T1" fmla="*/ 397 h 964"/>
                <a:gd name="T2" fmla="*/ 1304 w 1304"/>
                <a:gd name="T3" fmla="*/ 624 h 964"/>
                <a:gd name="T4" fmla="*/ 1247 w 1304"/>
                <a:gd name="T5" fmla="*/ 624 h 964"/>
                <a:gd name="T6" fmla="*/ 1191 w 1304"/>
                <a:gd name="T7" fmla="*/ 624 h 964"/>
                <a:gd name="T8" fmla="*/ 1191 w 1304"/>
                <a:gd name="T9" fmla="*/ 680 h 964"/>
                <a:gd name="T10" fmla="*/ 1134 w 1304"/>
                <a:gd name="T11" fmla="*/ 680 h 964"/>
                <a:gd name="T12" fmla="*/ 1134 w 1304"/>
                <a:gd name="T13" fmla="*/ 737 h 964"/>
                <a:gd name="T14" fmla="*/ 1077 w 1304"/>
                <a:gd name="T15" fmla="*/ 737 h 964"/>
                <a:gd name="T16" fmla="*/ 1077 w 1304"/>
                <a:gd name="T17" fmla="*/ 794 h 964"/>
                <a:gd name="T18" fmla="*/ 964 w 1304"/>
                <a:gd name="T19" fmla="*/ 794 h 964"/>
                <a:gd name="T20" fmla="*/ 964 w 1304"/>
                <a:gd name="T21" fmla="*/ 851 h 964"/>
                <a:gd name="T22" fmla="*/ 907 w 1304"/>
                <a:gd name="T23" fmla="*/ 851 h 964"/>
                <a:gd name="T24" fmla="*/ 907 w 1304"/>
                <a:gd name="T25" fmla="*/ 964 h 964"/>
                <a:gd name="T26" fmla="*/ 680 w 1304"/>
                <a:gd name="T27" fmla="*/ 964 h 964"/>
                <a:gd name="T28" fmla="*/ 680 w 1304"/>
                <a:gd name="T29" fmla="*/ 907 h 964"/>
                <a:gd name="T30" fmla="*/ 567 w 1304"/>
                <a:gd name="T31" fmla="*/ 907 h 964"/>
                <a:gd name="T32" fmla="*/ 567 w 1304"/>
                <a:gd name="T33" fmla="*/ 851 h 964"/>
                <a:gd name="T34" fmla="*/ 397 w 1304"/>
                <a:gd name="T35" fmla="*/ 851 h 964"/>
                <a:gd name="T36" fmla="*/ 397 w 1304"/>
                <a:gd name="T37" fmla="*/ 907 h 964"/>
                <a:gd name="T38" fmla="*/ 283 w 1304"/>
                <a:gd name="T39" fmla="*/ 907 h 964"/>
                <a:gd name="T40" fmla="*/ 283 w 1304"/>
                <a:gd name="T41" fmla="*/ 851 h 964"/>
                <a:gd name="T42" fmla="*/ 227 w 1304"/>
                <a:gd name="T43" fmla="*/ 851 h 964"/>
                <a:gd name="T44" fmla="*/ 227 w 1304"/>
                <a:gd name="T45" fmla="*/ 737 h 964"/>
                <a:gd name="T46" fmla="*/ 170 w 1304"/>
                <a:gd name="T47" fmla="*/ 737 h 964"/>
                <a:gd name="T48" fmla="*/ 170 w 1304"/>
                <a:gd name="T49" fmla="*/ 624 h 964"/>
                <a:gd name="T50" fmla="*/ 227 w 1304"/>
                <a:gd name="T51" fmla="*/ 624 h 964"/>
                <a:gd name="T52" fmla="*/ 227 w 1304"/>
                <a:gd name="T53" fmla="*/ 510 h 964"/>
                <a:gd name="T54" fmla="*/ 57 w 1304"/>
                <a:gd name="T55" fmla="*/ 510 h 964"/>
                <a:gd name="T56" fmla="*/ 57 w 1304"/>
                <a:gd name="T57" fmla="*/ 454 h 964"/>
                <a:gd name="T58" fmla="*/ 0 w 1304"/>
                <a:gd name="T59" fmla="*/ 454 h 964"/>
                <a:gd name="T60" fmla="*/ 0 w 1304"/>
                <a:gd name="T61" fmla="*/ 397 h 964"/>
                <a:gd name="T62" fmla="*/ 57 w 1304"/>
                <a:gd name="T63" fmla="*/ 397 h 964"/>
                <a:gd name="T64" fmla="*/ 57 w 1304"/>
                <a:gd name="T65" fmla="*/ 284 h 964"/>
                <a:gd name="T66" fmla="*/ 0 w 1304"/>
                <a:gd name="T67" fmla="*/ 284 h 964"/>
                <a:gd name="T68" fmla="*/ 0 w 1304"/>
                <a:gd name="T69" fmla="*/ 227 h 964"/>
                <a:gd name="T70" fmla="*/ 113 w 1304"/>
                <a:gd name="T71" fmla="*/ 227 h 964"/>
                <a:gd name="T72" fmla="*/ 113 w 1304"/>
                <a:gd name="T73" fmla="*/ 170 h 964"/>
                <a:gd name="T74" fmla="*/ 227 w 1304"/>
                <a:gd name="T75" fmla="*/ 170 h 964"/>
                <a:gd name="T76" fmla="*/ 227 w 1304"/>
                <a:gd name="T77" fmla="*/ 113 h 964"/>
                <a:gd name="T78" fmla="*/ 397 w 1304"/>
                <a:gd name="T79" fmla="*/ 113 h 964"/>
                <a:gd name="T80" fmla="*/ 397 w 1304"/>
                <a:gd name="T81" fmla="*/ 57 h 964"/>
                <a:gd name="T82" fmla="*/ 453 w 1304"/>
                <a:gd name="T83" fmla="*/ 57 h 964"/>
                <a:gd name="T84" fmla="*/ 453 w 1304"/>
                <a:gd name="T85" fmla="*/ 0 h 964"/>
                <a:gd name="T86" fmla="*/ 510 w 1304"/>
                <a:gd name="T87" fmla="*/ 0 h 964"/>
                <a:gd name="T88" fmla="*/ 510 w 1304"/>
                <a:gd name="T89" fmla="*/ 57 h 964"/>
                <a:gd name="T90" fmla="*/ 850 w 1304"/>
                <a:gd name="T91" fmla="*/ 57 h 964"/>
                <a:gd name="T92" fmla="*/ 850 w 1304"/>
                <a:gd name="T93" fmla="*/ 113 h 964"/>
                <a:gd name="T94" fmla="*/ 907 w 1304"/>
                <a:gd name="T95" fmla="*/ 113 h 964"/>
                <a:gd name="T96" fmla="*/ 907 w 1304"/>
                <a:gd name="T97" fmla="*/ 170 h 964"/>
                <a:gd name="T98" fmla="*/ 1020 w 1304"/>
                <a:gd name="T99" fmla="*/ 170 h 964"/>
                <a:gd name="T100" fmla="*/ 1020 w 1304"/>
                <a:gd name="T101" fmla="*/ 227 h 964"/>
                <a:gd name="T102" fmla="*/ 1077 w 1304"/>
                <a:gd name="T103" fmla="*/ 227 h 964"/>
                <a:gd name="T104" fmla="*/ 1077 w 1304"/>
                <a:gd name="T105" fmla="*/ 284 h 964"/>
                <a:gd name="T106" fmla="*/ 1134 w 1304"/>
                <a:gd name="T107" fmla="*/ 284 h 964"/>
                <a:gd name="T108" fmla="*/ 1134 w 1304"/>
                <a:gd name="T109" fmla="*/ 340 h 964"/>
                <a:gd name="T110" fmla="*/ 1191 w 1304"/>
                <a:gd name="T111" fmla="*/ 340 h 964"/>
                <a:gd name="T112" fmla="*/ 1191 w 1304"/>
                <a:gd name="T113" fmla="*/ 397 h 964"/>
                <a:gd name="T114" fmla="*/ 1304 w 1304"/>
                <a:gd name="T115" fmla="*/ 39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304" h="964">
                  <a:moveTo>
                    <a:pt x="1304" y="397"/>
                  </a:moveTo>
                  <a:lnTo>
                    <a:pt x="1304" y="624"/>
                  </a:lnTo>
                  <a:lnTo>
                    <a:pt x="1247" y="624"/>
                  </a:lnTo>
                  <a:lnTo>
                    <a:pt x="1191" y="624"/>
                  </a:lnTo>
                  <a:lnTo>
                    <a:pt x="1191" y="680"/>
                  </a:lnTo>
                  <a:lnTo>
                    <a:pt x="1134" y="680"/>
                  </a:lnTo>
                  <a:lnTo>
                    <a:pt x="1134" y="737"/>
                  </a:lnTo>
                  <a:lnTo>
                    <a:pt x="1077" y="737"/>
                  </a:lnTo>
                  <a:lnTo>
                    <a:pt x="1077" y="794"/>
                  </a:lnTo>
                  <a:lnTo>
                    <a:pt x="964" y="794"/>
                  </a:lnTo>
                  <a:lnTo>
                    <a:pt x="964" y="851"/>
                  </a:lnTo>
                  <a:lnTo>
                    <a:pt x="907" y="851"/>
                  </a:lnTo>
                  <a:lnTo>
                    <a:pt x="907" y="964"/>
                  </a:lnTo>
                  <a:lnTo>
                    <a:pt x="680" y="964"/>
                  </a:lnTo>
                  <a:lnTo>
                    <a:pt x="680" y="907"/>
                  </a:lnTo>
                  <a:lnTo>
                    <a:pt x="567" y="907"/>
                  </a:lnTo>
                  <a:lnTo>
                    <a:pt x="567" y="851"/>
                  </a:lnTo>
                  <a:lnTo>
                    <a:pt x="397" y="851"/>
                  </a:lnTo>
                  <a:lnTo>
                    <a:pt x="397" y="907"/>
                  </a:lnTo>
                  <a:lnTo>
                    <a:pt x="283" y="907"/>
                  </a:lnTo>
                  <a:lnTo>
                    <a:pt x="283" y="851"/>
                  </a:lnTo>
                  <a:lnTo>
                    <a:pt x="227" y="851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624"/>
                  </a:lnTo>
                  <a:lnTo>
                    <a:pt x="227" y="624"/>
                  </a:lnTo>
                  <a:lnTo>
                    <a:pt x="227" y="510"/>
                  </a:lnTo>
                  <a:lnTo>
                    <a:pt x="57" y="510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227"/>
                  </a:lnTo>
                  <a:lnTo>
                    <a:pt x="113" y="227"/>
                  </a:lnTo>
                  <a:lnTo>
                    <a:pt x="113" y="170"/>
                  </a:lnTo>
                  <a:lnTo>
                    <a:pt x="227" y="170"/>
                  </a:lnTo>
                  <a:lnTo>
                    <a:pt x="227" y="113"/>
                  </a:lnTo>
                  <a:lnTo>
                    <a:pt x="397" y="113"/>
                  </a:lnTo>
                  <a:lnTo>
                    <a:pt x="397" y="57"/>
                  </a:lnTo>
                  <a:lnTo>
                    <a:pt x="453" y="57"/>
                  </a:lnTo>
                  <a:lnTo>
                    <a:pt x="453" y="0"/>
                  </a:lnTo>
                  <a:lnTo>
                    <a:pt x="510" y="0"/>
                  </a:lnTo>
                  <a:lnTo>
                    <a:pt x="510" y="57"/>
                  </a:lnTo>
                  <a:lnTo>
                    <a:pt x="850" y="57"/>
                  </a:lnTo>
                  <a:lnTo>
                    <a:pt x="850" y="113"/>
                  </a:lnTo>
                  <a:lnTo>
                    <a:pt x="907" y="113"/>
                  </a:lnTo>
                  <a:lnTo>
                    <a:pt x="907" y="170"/>
                  </a:lnTo>
                  <a:lnTo>
                    <a:pt x="1020" y="170"/>
                  </a:lnTo>
                  <a:lnTo>
                    <a:pt x="1020" y="227"/>
                  </a:lnTo>
                  <a:lnTo>
                    <a:pt x="1077" y="227"/>
                  </a:lnTo>
                  <a:lnTo>
                    <a:pt x="1077" y="284"/>
                  </a:lnTo>
                  <a:lnTo>
                    <a:pt x="1134" y="284"/>
                  </a:lnTo>
                  <a:lnTo>
                    <a:pt x="1134" y="340"/>
                  </a:lnTo>
                  <a:lnTo>
                    <a:pt x="1191" y="340"/>
                  </a:lnTo>
                  <a:lnTo>
                    <a:pt x="1191" y="397"/>
                  </a:lnTo>
                  <a:lnTo>
                    <a:pt x="1304" y="39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390" name="Freeform 6">
              <a:extLst>
                <a:ext uri="{FF2B5EF4-FFF2-40B4-BE49-F238E27FC236}">
                  <a16:creationId xmlns:a16="http://schemas.microsoft.com/office/drawing/2014/main" id="{171BA282-7F35-4F89-A8E3-48453B674A74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2" y="2230"/>
              <a:ext cx="1021" cy="1078"/>
            </a:xfrm>
            <a:custGeom>
              <a:avLst/>
              <a:gdLst>
                <a:gd name="T0" fmla="*/ 1021 w 1021"/>
                <a:gd name="T1" fmla="*/ 170 h 1078"/>
                <a:gd name="T2" fmla="*/ 908 w 1021"/>
                <a:gd name="T3" fmla="*/ 170 h 1078"/>
                <a:gd name="T4" fmla="*/ 908 w 1021"/>
                <a:gd name="T5" fmla="*/ 114 h 1078"/>
                <a:gd name="T6" fmla="*/ 851 w 1021"/>
                <a:gd name="T7" fmla="*/ 114 h 1078"/>
                <a:gd name="T8" fmla="*/ 851 w 1021"/>
                <a:gd name="T9" fmla="*/ 57 h 1078"/>
                <a:gd name="T10" fmla="*/ 738 w 1021"/>
                <a:gd name="T11" fmla="*/ 57 h 1078"/>
                <a:gd name="T12" fmla="*/ 738 w 1021"/>
                <a:gd name="T13" fmla="*/ 0 h 1078"/>
                <a:gd name="T14" fmla="*/ 511 w 1021"/>
                <a:gd name="T15" fmla="*/ 0 h 1078"/>
                <a:gd name="T16" fmla="*/ 511 w 1021"/>
                <a:gd name="T17" fmla="*/ 57 h 1078"/>
                <a:gd name="T18" fmla="*/ 454 w 1021"/>
                <a:gd name="T19" fmla="*/ 57 h 1078"/>
                <a:gd name="T20" fmla="*/ 454 w 1021"/>
                <a:gd name="T21" fmla="*/ 114 h 1078"/>
                <a:gd name="T22" fmla="*/ 397 w 1021"/>
                <a:gd name="T23" fmla="*/ 114 h 1078"/>
                <a:gd name="T24" fmla="*/ 397 w 1021"/>
                <a:gd name="T25" fmla="*/ 170 h 1078"/>
                <a:gd name="T26" fmla="*/ 284 w 1021"/>
                <a:gd name="T27" fmla="*/ 170 h 1078"/>
                <a:gd name="T28" fmla="*/ 284 w 1021"/>
                <a:gd name="T29" fmla="*/ 397 h 1078"/>
                <a:gd name="T30" fmla="*/ 227 w 1021"/>
                <a:gd name="T31" fmla="*/ 397 h 1078"/>
                <a:gd name="T32" fmla="*/ 227 w 1021"/>
                <a:gd name="T33" fmla="*/ 510 h 1078"/>
                <a:gd name="T34" fmla="*/ 114 w 1021"/>
                <a:gd name="T35" fmla="*/ 510 h 1078"/>
                <a:gd name="T36" fmla="*/ 114 w 1021"/>
                <a:gd name="T37" fmla="*/ 567 h 1078"/>
                <a:gd name="T38" fmla="*/ 57 w 1021"/>
                <a:gd name="T39" fmla="*/ 567 h 1078"/>
                <a:gd name="T40" fmla="*/ 57 w 1021"/>
                <a:gd name="T41" fmla="*/ 624 h 1078"/>
                <a:gd name="T42" fmla="*/ 0 w 1021"/>
                <a:gd name="T43" fmla="*/ 624 h 1078"/>
                <a:gd name="T44" fmla="*/ 0 w 1021"/>
                <a:gd name="T45" fmla="*/ 794 h 1078"/>
                <a:gd name="T46" fmla="*/ 171 w 1021"/>
                <a:gd name="T47" fmla="*/ 794 h 1078"/>
                <a:gd name="T48" fmla="*/ 171 w 1021"/>
                <a:gd name="T49" fmla="*/ 737 h 1078"/>
                <a:gd name="T50" fmla="*/ 284 w 1021"/>
                <a:gd name="T51" fmla="*/ 737 h 1078"/>
                <a:gd name="T52" fmla="*/ 284 w 1021"/>
                <a:gd name="T53" fmla="*/ 794 h 1078"/>
                <a:gd name="T54" fmla="*/ 454 w 1021"/>
                <a:gd name="T55" fmla="*/ 794 h 1078"/>
                <a:gd name="T56" fmla="*/ 454 w 1021"/>
                <a:gd name="T57" fmla="*/ 964 h 1078"/>
                <a:gd name="T58" fmla="*/ 511 w 1021"/>
                <a:gd name="T59" fmla="*/ 964 h 1078"/>
                <a:gd name="T60" fmla="*/ 511 w 1021"/>
                <a:gd name="T61" fmla="*/ 1021 h 1078"/>
                <a:gd name="T62" fmla="*/ 738 w 1021"/>
                <a:gd name="T63" fmla="*/ 1021 h 1078"/>
                <a:gd name="T64" fmla="*/ 738 w 1021"/>
                <a:gd name="T65" fmla="*/ 1078 h 1078"/>
                <a:gd name="T66" fmla="*/ 794 w 1021"/>
                <a:gd name="T67" fmla="*/ 1078 h 1078"/>
                <a:gd name="T68" fmla="*/ 794 w 1021"/>
                <a:gd name="T69" fmla="*/ 964 h 1078"/>
                <a:gd name="T70" fmla="*/ 851 w 1021"/>
                <a:gd name="T71" fmla="*/ 964 h 1078"/>
                <a:gd name="T72" fmla="*/ 851 w 1021"/>
                <a:gd name="T73" fmla="*/ 851 h 1078"/>
                <a:gd name="T74" fmla="*/ 794 w 1021"/>
                <a:gd name="T75" fmla="*/ 851 h 1078"/>
                <a:gd name="T76" fmla="*/ 794 w 1021"/>
                <a:gd name="T77" fmla="*/ 794 h 1078"/>
                <a:gd name="T78" fmla="*/ 851 w 1021"/>
                <a:gd name="T79" fmla="*/ 794 h 1078"/>
                <a:gd name="T80" fmla="*/ 851 w 1021"/>
                <a:gd name="T81" fmla="*/ 624 h 1078"/>
                <a:gd name="T82" fmla="*/ 908 w 1021"/>
                <a:gd name="T83" fmla="*/ 624 h 1078"/>
                <a:gd name="T84" fmla="*/ 908 w 1021"/>
                <a:gd name="T85" fmla="*/ 227 h 1078"/>
                <a:gd name="T86" fmla="*/ 1021 w 1021"/>
                <a:gd name="T87" fmla="*/ 227 h 1078"/>
                <a:gd name="T88" fmla="*/ 1021 w 1021"/>
                <a:gd name="T89" fmla="*/ 170 h 10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021" h="1078">
                  <a:moveTo>
                    <a:pt x="1021" y="170"/>
                  </a:moveTo>
                  <a:lnTo>
                    <a:pt x="908" y="170"/>
                  </a:lnTo>
                  <a:lnTo>
                    <a:pt x="908" y="114"/>
                  </a:lnTo>
                  <a:lnTo>
                    <a:pt x="851" y="114"/>
                  </a:lnTo>
                  <a:lnTo>
                    <a:pt x="851" y="57"/>
                  </a:lnTo>
                  <a:lnTo>
                    <a:pt x="738" y="57"/>
                  </a:lnTo>
                  <a:lnTo>
                    <a:pt x="738" y="0"/>
                  </a:lnTo>
                  <a:lnTo>
                    <a:pt x="511" y="0"/>
                  </a:lnTo>
                  <a:lnTo>
                    <a:pt x="511" y="57"/>
                  </a:lnTo>
                  <a:lnTo>
                    <a:pt x="454" y="57"/>
                  </a:lnTo>
                  <a:lnTo>
                    <a:pt x="454" y="114"/>
                  </a:lnTo>
                  <a:lnTo>
                    <a:pt x="397" y="114"/>
                  </a:lnTo>
                  <a:lnTo>
                    <a:pt x="397" y="170"/>
                  </a:lnTo>
                  <a:lnTo>
                    <a:pt x="284" y="170"/>
                  </a:lnTo>
                  <a:lnTo>
                    <a:pt x="284" y="397"/>
                  </a:lnTo>
                  <a:lnTo>
                    <a:pt x="227" y="397"/>
                  </a:lnTo>
                  <a:lnTo>
                    <a:pt x="227" y="510"/>
                  </a:lnTo>
                  <a:lnTo>
                    <a:pt x="114" y="510"/>
                  </a:lnTo>
                  <a:lnTo>
                    <a:pt x="114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0" y="624"/>
                  </a:lnTo>
                  <a:lnTo>
                    <a:pt x="0" y="794"/>
                  </a:lnTo>
                  <a:lnTo>
                    <a:pt x="171" y="794"/>
                  </a:lnTo>
                  <a:lnTo>
                    <a:pt x="171" y="737"/>
                  </a:lnTo>
                  <a:lnTo>
                    <a:pt x="284" y="737"/>
                  </a:lnTo>
                  <a:lnTo>
                    <a:pt x="284" y="794"/>
                  </a:lnTo>
                  <a:lnTo>
                    <a:pt x="454" y="794"/>
                  </a:lnTo>
                  <a:lnTo>
                    <a:pt x="454" y="964"/>
                  </a:lnTo>
                  <a:lnTo>
                    <a:pt x="511" y="964"/>
                  </a:lnTo>
                  <a:lnTo>
                    <a:pt x="511" y="1021"/>
                  </a:lnTo>
                  <a:lnTo>
                    <a:pt x="738" y="1021"/>
                  </a:lnTo>
                  <a:lnTo>
                    <a:pt x="738" y="1078"/>
                  </a:lnTo>
                  <a:lnTo>
                    <a:pt x="794" y="1078"/>
                  </a:lnTo>
                  <a:lnTo>
                    <a:pt x="794" y="964"/>
                  </a:lnTo>
                  <a:lnTo>
                    <a:pt x="851" y="964"/>
                  </a:lnTo>
                  <a:lnTo>
                    <a:pt x="851" y="851"/>
                  </a:lnTo>
                  <a:lnTo>
                    <a:pt x="794" y="851"/>
                  </a:lnTo>
                  <a:lnTo>
                    <a:pt x="794" y="794"/>
                  </a:lnTo>
                  <a:lnTo>
                    <a:pt x="851" y="794"/>
                  </a:lnTo>
                  <a:lnTo>
                    <a:pt x="851" y="624"/>
                  </a:lnTo>
                  <a:lnTo>
                    <a:pt x="908" y="624"/>
                  </a:lnTo>
                  <a:lnTo>
                    <a:pt x="908" y="227"/>
                  </a:lnTo>
                  <a:lnTo>
                    <a:pt x="1021" y="227"/>
                  </a:lnTo>
                  <a:lnTo>
                    <a:pt x="1021" y="17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391" name="Freeform 7">
              <a:extLst>
                <a:ext uri="{FF2B5EF4-FFF2-40B4-BE49-F238E27FC236}">
                  <a16:creationId xmlns:a16="http://schemas.microsoft.com/office/drawing/2014/main" id="{E6C207BE-1D86-4194-BD2E-EC3602F46154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2" y="2230"/>
              <a:ext cx="1587" cy="851"/>
            </a:xfrm>
            <a:custGeom>
              <a:avLst/>
              <a:gdLst>
                <a:gd name="T0" fmla="*/ 1587 w 1587"/>
                <a:gd name="T1" fmla="*/ 114 h 851"/>
                <a:gd name="T2" fmla="*/ 1474 w 1587"/>
                <a:gd name="T3" fmla="*/ 114 h 851"/>
                <a:gd name="T4" fmla="*/ 1474 w 1587"/>
                <a:gd name="T5" fmla="*/ 57 h 851"/>
                <a:gd name="T6" fmla="*/ 1134 w 1587"/>
                <a:gd name="T7" fmla="*/ 57 h 851"/>
                <a:gd name="T8" fmla="*/ 1134 w 1587"/>
                <a:gd name="T9" fmla="*/ 0 h 851"/>
                <a:gd name="T10" fmla="*/ 1077 w 1587"/>
                <a:gd name="T11" fmla="*/ 0 h 851"/>
                <a:gd name="T12" fmla="*/ 1077 w 1587"/>
                <a:gd name="T13" fmla="*/ 114 h 851"/>
                <a:gd name="T14" fmla="*/ 567 w 1587"/>
                <a:gd name="T15" fmla="*/ 114 h 851"/>
                <a:gd name="T16" fmla="*/ 567 w 1587"/>
                <a:gd name="T17" fmla="*/ 227 h 851"/>
                <a:gd name="T18" fmla="*/ 340 w 1587"/>
                <a:gd name="T19" fmla="*/ 227 h 851"/>
                <a:gd name="T20" fmla="*/ 340 w 1587"/>
                <a:gd name="T21" fmla="*/ 170 h 851"/>
                <a:gd name="T22" fmla="*/ 283 w 1587"/>
                <a:gd name="T23" fmla="*/ 170 h 851"/>
                <a:gd name="T24" fmla="*/ 283 w 1587"/>
                <a:gd name="T25" fmla="*/ 227 h 851"/>
                <a:gd name="T26" fmla="*/ 170 w 1587"/>
                <a:gd name="T27" fmla="*/ 227 h 851"/>
                <a:gd name="T28" fmla="*/ 170 w 1587"/>
                <a:gd name="T29" fmla="*/ 284 h 851"/>
                <a:gd name="T30" fmla="*/ 56 w 1587"/>
                <a:gd name="T31" fmla="*/ 284 h 851"/>
                <a:gd name="T32" fmla="*/ 56 w 1587"/>
                <a:gd name="T33" fmla="*/ 397 h 851"/>
                <a:gd name="T34" fmla="*/ 0 w 1587"/>
                <a:gd name="T35" fmla="*/ 397 h 851"/>
                <a:gd name="T36" fmla="*/ 0 w 1587"/>
                <a:gd name="T37" fmla="*/ 454 h 851"/>
                <a:gd name="T38" fmla="*/ 56 w 1587"/>
                <a:gd name="T39" fmla="*/ 454 h 851"/>
                <a:gd name="T40" fmla="*/ 56 w 1587"/>
                <a:gd name="T41" fmla="*/ 510 h 851"/>
                <a:gd name="T42" fmla="*/ 113 w 1587"/>
                <a:gd name="T43" fmla="*/ 510 h 851"/>
                <a:gd name="T44" fmla="*/ 113 w 1587"/>
                <a:gd name="T45" fmla="*/ 567 h 851"/>
                <a:gd name="T46" fmla="*/ 226 w 1587"/>
                <a:gd name="T47" fmla="*/ 567 h 851"/>
                <a:gd name="T48" fmla="*/ 226 w 1587"/>
                <a:gd name="T49" fmla="*/ 624 h 851"/>
                <a:gd name="T50" fmla="*/ 340 w 1587"/>
                <a:gd name="T51" fmla="*/ 624 h 851"/>
                <a:gd name="T52" fmla="*/ 340 w 1587"/>
                <a:gd name="T53" fmla="*/ 681 h 851"/>
                <a:gd name="T54" fmla="*/ 567 w 1587"/>
                <a:gd name="T55" fmla="*/ 681 h 851"/>
                <a:gd name="T56" fmla="*/ 567 w 1587"/>
                <a:gd name="T57" fmla="*/ 851 h 851"/>
                <a:gd name="T58" fmla="*/ 680 w 1587"/>
                <a:gd name="T59" fmla="*/ 851 h 851"/>
                <a:gd name="T60" fmla="*/ 680 w 1587"/>
                <a:gd name="T61" fmla="*/ 737 h 851"/>
                <a:gd name="T62" fmla="*/ 737 w 1587"/>
                <a:gd name="T63" fmla="*/ 737 h 851"/>
                <a:gd name="T64" fmla="*/ 737 w 1587"/>
                <a:gd name="T65" fmla="*/ 681 h 851"/>
                <a:gd name="T66" fmla="*/ 794 w 1587"/>
                <a:gd name="T67" fmla="*/ 681 h 851"/>
                <a:gd name="T68" fmla="*/ 794 w 1587"/>
                <a:gd name="T69" fmla="*/ 567 h 851"/>
                <a:gd name="T70" fmla="*/ 1077 w 1587"/>
                <a:gd name="T71" fmla="*/ 567 h 851"/>
                <a:gd name="T72" fmla="*/ 1077 w 1587"/>
                <a:gd name="T73" fmla="*/ 624 h 851"/>
                <a:gd name="T74" fmla="*/ 1247 w 1587"/>
                <a:gd name="T75" fmla="*/ 624 h 851"/>
                <a:gd name="T76" fmla="*/ 1247 w 1587"/>
                <a:gd name="T77" fmla="*/ 567 h 851"/>
                <a:gd name="T78" fmla="*/ 1304 w 1587"/>
                <a:gd name="T79" fmla="*/ 567 h 851"/>
                <a:gd name="T80" fmla="*/ 1304 w 1587"/>
                <a:gd name="T81" fmla="*/ 510 h 851"/>
                <a:gd name="T82" fmla="*/ 1417 w 1587"/>
                <a:gd name="T83" fmla="*/ 510 h 851"/>
                <a:gd name="T84" fmla="*/ 1417 w 1587"/>
                <a:gd name="T85" fmla="*/ 397 h 851"/>
                <a:gd name="T86" fmla="*/ 1474 w 1587"/>
                <a:gd name="T87" fmla="*/ 397 h 851"/>
                <a:gd name="T88" fmla="*/ 1474 w 1587"/>
                <a:gd name="T89" fmla="*/ 170 h 851"/>
                <a:gd name="T90" fmla="*/ 1587 w 1587"/>
                <a:gd name="T91" fmla="*/ 170 h 851"/>
                <a:gd name="T92" fmla="*/ 1587 w 1587"/>
                <a:gd name="T93" fmla="*/ 114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587" h="851">
                  <a:moveTo>
                    <a:pt x="1587" y="114"/>
                  </a:moveTo>
                  <a:lnTo>
                    <a:pt x="1474" y="114"/>
                  </a:lnTo>
                  <a:lnTo>
                    <a:pt x="1474" y="57"/>
                  </a:lnTo>
                  <a:lnTo>
                    <a:pt x="1134" y="57"/>
                  </a:lnTo>
                  <a:lnTo>
                    <a:pt x="1134" y="0"/>
                  </a:lnTo>
                  <a:lnTo>
                    <a:pt x="1077" y="0"/>
                  </a:lnTo>
                  <a:lnTo>
                    <a:pt x="1077" y="114"/>
                  </a:lnTo>
                  <a:lnTo>
                    <a:pt x="567" y="114"/>
                  </a:lnTo>
                  <a:lnTo>
                    <a:pt x="567" y="227"/>
                  </a:lnTo>
                  <a:lnTo>
                    <a:pt x="340" y="227"/>
                  </a:lnTo>
                  <a:lnTo>
                    <a:pt x="340" y="170"/>
                  </a:lnTo>
                  <a:lnTo>
                    <a:pt x="283" y="170"/>
                  </a:lnTo>
                  <a:lnTo>
                    <a:pt x="283" y="227"/>
                  </a:lnTo>
                  <a:lnTo>
                    <a:pt x="170" y="227"/>
                  </a:lnTo>
                  <a:lnTo>
                    <a:pt x="170" y="284"/>
                  </a:lnTo>
                  <a:lnTo>
                    <a:pt x="56" y="284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454"/>
                  </a:lnTo>
                  <a:lnTo>
                    <a:pt x="56" y="454"/>
                  </a:lnTo>
                  <a:lnTo>
                    <a:pt x="56" y="510"/>
                  </a:lnTo>
                  <a:lnTo>
                    <a:pt x="113" y="510"/>
                  </a:lnTo>
                  <a:lnTo>
                    <a:pt x="113" y="567"/>
                  </a:lnTo>
                  <a:lnTo>
                    <a:pt x="226" y="567"/>
                  </a:lnTo>
                  <a:lnTo>
                    <a:pt x="226" y="624"/>
                  </a:lnTo>
                  <a:lnTo>
                    <a:pt x="340" y="624"/>
                  </a:lnTo>
                  <a:lnTo>
                    <a:pt x="340" y="681"/>
                  </a:lnTo>
                  <a:lnTo>
                    <a:pt x="567" y="681"/>
                  </a:lnTo>
                  <a:lnTo>
                    <a:pt x="567" y="851"/>
                  </a:lnTo>
                  <a:lnTo>
                    <a:pt x="680" y="851"/>
                  </a:lnTo>
                  <a:lnTo>
                    <a:pt x="680" y="737"/>
                  </a:lnTo>
                  <a:lnTo>
                    <a:pt x="737" y="737"/>
                  </a:lnTo>
                  <a:lnTo>
                    <a:pt x="737" y="681"/>
                  </a:lnTo>
                  <a:lnTo>
                    <a:pt x="794" y="681"/>
                  </a:lnTo>
                  <a:lnTo>
                    <a:pt x="794" y="567"/>
                  </a:lnTo>
                  <a:lnTo>
                    <a:pt x="1077" y="567"/>
                  </a:lnTo>
                  <a:lnTo>
                    <a:pt x="1077" y="624"/>
                  </a:lnTo>
                  <a:lnTo>
                    <a:pt x="1247" y="624"/>
                  </a:lnTo>
                  <a:lnTo>
                    <a:pt x="1247" y="567"/>
                  </a:lnTo>
                  <a:lnTo>
                    <a:pt x="1304" y="567"/>
                  </a:lnTo>
                  <a:lnTo>
                    <a:pt x="1304" y="510"/>
                  </a:lnTo>
                  <a:lnTo>
                    <a:pt x="1417" y="510"/>
                  </a:lnTo>
                  <a:lnTo>
                    <a:pt x="1417" y="397"/>
                  </a:lnTo>
                  <a:lnTo>
                    <a:pt x="1474" y="397"/>
                  </a:lnTo>
                  <a:lnTo>
                    <a:pt x="1474" y="170"/>
                  </a:lnTo>
                  <a:lnTo>
                    <a:pt x="1587" y="170"/>
                  </a:lnTo>
                  <a:lnTo>
                    <a:pt x="1587" y="11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392" name="Freeform 8">
              <a:extLst>
                <a:ext uri="{FF2B5EF4-FFF2-40B4-BE49-F238E27FC236}">
                  <a16:creationId xmlns:a16="http://schemas.microsoft.com/office/drawing/2014/main" id="{57AD8A26-6B76-40FB-BC5B-588053471F21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2" y="2684"/>
              <a:ext cx="1701" cy="1304"/>
            </a:xfrm>
            <a:custGeom>
              <a:avLst/>
              <a:gdLst>
                <a:gd name="T0" fmla="*/ 0 w 1701"/>
                <a:gd name="T1" fmla="*/ 113 h 1304"/>
                <a:gd name="T2" fmla="*/ 56 w 1701"/>
                <a:gd name="T3" fmla="*/ 170 h 1304"/>
                <a:gd name="T4" fmla="*/ 113 w 1701"/>
                <a:gd name="T5" fmla="*/ 227 h 1304"/>
                <a:gd name="T6" fmla="*/ 170 w 1701"/>
                <a:gd name="T7" fmla="*/ 283 h 1304"/>
                <a:gd name="T8" fmla="*/ 226 w 1701"/>
                <a:gd name="T9" fmla="*/ 340 h 1304"/>
                <a:gd name="T10" fmla="*/ 283 w 1701"/>
                <a:gd name="T11" fmla="*/ 453 h 1304"/>
                <a:gd name="T12" fmla="*/ 340 w 1701"/>
                <a:gd name="T13" fmla="*/ 567 h 1304"/>
                <a:gd name="T14" fmla="*/ 397 w 1701"/>
                <a:gd name="T15" fmla="*/ 680 h 1304"/>
                <a:gd name="T16" fmla="*/ 510 w 1701"/>
                <a:gd name="T17" fmla="*/ 794 h 1304"/>
                <a:gd name="T18" fmla="*/ 567 w 1701"/>
                <a:gd name="T19" fmla="*/ 964 h 1304"/>
                <a:gd name="T20" fmla="*/ 623 w 1701"/>
                <a:gd name="T21" fmla="*/ 1020 h 1304"/>
                <a:gd name="T22" fmla="*/ 680 w 1701"/>
                <a:gd name="T23" fmla="*/ 1134 h 1304"/>
                <a:gd name="T24" fmla="*/ 737 w 1701"/>
                <a:gd name="T25" fmla="*/ 1077 h 1304"/>
                <a:gd name="T26" fmla="*/ 850 w 1701"/>
                <a:gd name="T27" fmla="*/ 1134 h 1304"/>
                <a:gd name="T28" fmla="*/ 907 w 1701"/>
                <a:gd name="T29" fmla="*/ 1191 h 1304"/>
                <a:gd name="T30" fmla="*/ 1077 w 1701"/>
                <a:gd name="T31" fmla="*/ 1247 h 1304"/>
                <a:gd name="T32" fmla="*/ 1190 w 1701"/>
                <a:gd name="T33" fmla="*/ 1304 h 1304"/>
                <a:gd name="T34" fmla="*/ 1417 w 1701"/>
                <a:gd name="T35" fmla="*/ 1077 h 1304"/>
                <a:gd name="T36" fmla="*/ 1474 w 1701"/>
                <a:gd name="T37" fmla="*/ 1020 h 1304"/>
                <a:gd name="T38" fmla="*/ 1531 w 1701"/>
                <a:gd name="T39" fmla="*/ 680 h 1304"/>
                <a:gd name="T40" fmla="*/ 1587 w 1701"/>
                <a:gd name="T41" fmla="*/ 624 h 1304"/>
                <a:gd name="T42" fmla="*/ 1701 w 1701"/>
                <a:gd name="T43" fmla="*/ 510 h 1304"/>
                <a:gd name="T44" fmla="*/ 1644 w 1701"/>
                <a:gd name="T45" fmla="*/ 340 h 1304"/>
                <a:gd name="T46" fmla="*/ 1474 w 1701"/>
                <a:gd name="T47" fmla="*/ 283 h 1304"/>
                <a:gd name="T48" fmla="*/ 1361 w 1701"/>
                <a:gd name="T49" fmla="*/ 340 h 1304"/>
                <a:gd name="T50" fmla="*/ 1190 w 1701"/>
                <a:gd name="T51" fmla="*/ 170 h 1304"/>
                <a:gd name="T52" fmla="*/ 1077 w 1701"/>
                <a:gd name="T53" fmla="*/ 113 h 1304"/>
                <a:gd name="T54" fmla="*/ 794 w 1701"/>
                <a:gd name="T55" fmla="*/ 227 h 1304"/>
                <a:gd name="T56" fmla="*/ 737 w 1701"/>
                <a:gd name="T57" fmla="*/ 283 h 1304"/>
                <a:gd name="T58" fmla="*/ 680 w 1701"/>
                <a:gd name="T59" fmla="*/ 397 h 1304"/>
                <a:gd name="T60" fmla="*/ 567 w 1701"/>
                <a:gd name="T61" fmla="*/ 227 h 1304"/>
                <a:gd name="T62" fmla="*/ 340 w 1701"/>
                <a:gd name="T63" fmla="*/ 170 h 1304"/>
                <a:gd name="T64" fmla="*/ 226 w 1701"/>
                <a:gd name="T65" fmla="*/ 113 h 1304"/>
                <a:gd name="T66" fmla="*/ 113 w 1701"/>
                <a:gd name="T67" fmla="*/ 56 h 1304"/>
                <a:gd name="T68" fmla="*/ 56 w 1701"/>
                <a:gd name="T69" fmla="*/ 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701" h="1304">
                  <a:moveTo>
                    <a:pt x="0" y="0"/>
                  </a:moveTo>
                  <a:lnTo>
                    <a:pt x="0" y="113"/>
                  </a:lnTo>
                  <a:lnTo>
                    <a:pt x="56" y="113"/>
                  </a:lnTo>
                  <a:lnTo>
                    <a:pt x="56" y="170"/>
                  </a:lnTo>
                  <a:lnTo>
                    <a:pt x="113" y="170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170" y="283"/>
                  </a:lnTo>
                  <a:lnTo>
                    <a:pt x="226" y="283"/>
                  </a:lnTo>
                  <a:lnTo>
                    <a:pt x="226" y="340"/>
                  </a:lnTo>
                  <a:lnTo>
                    <a:pt x="283" y="340"/>
                  </a:lnTo>
                  <a:lnTo>
                    <a:pt x="283" y="453"/>
                  </a:lnTo>
                  <a:lnTo>
                    <a:pt x="340" y="453"/>
                  </a:lnTo>
                  <a:lnTo>
                    <a:pt x="340" y="567"/>
                  </a:lnTo>
                  <a:lnTo>
                    <a:pt x="397" y="567"/>
                  </a:lnTo>
                  <a:lnTo>
                    <a:pt x="397" y="680"/>
                  </a:lnTo>
                  <a:lnTo>
                    <a:pt x="510" y="680"/>
                  </a:lnTo>
                  <a:lnTo>
                    <a:pt x="510" y="794"/>
                  </a:lnTo>
                  <a:lnTo>
                    <a:pt x="567" y="794"/>
                  </a:lnTo>
                  <a:lnTo>
                    <a:pt x="567" y="964"/>
                  </a:lnTo>
                  <a:lnTo>
                    <a:pt x="623" y="964"/>
                  </a:lnTo>
                  <a:lnTo>
                    <a:pt x="623" y="1020"/>
                  </a:lnTo>
                  <a:lnTo>
                    <a:pt x="680" y="1020"/>
                  </a:lnTo>
                  <a:lnTo>
                    <a:pt x="680" y="1134"/>
                  </a:lnTo>
                  <a:lnTo>
                    <a:pt x="737" y="1134"/>
                  </a:lnTo>
                  <a:lnTo>
                    <a:pt x="737" y="1077"/>
                  </a:lnTo>
                  <a:lnTo>
                    <a:pt x="850" y="1077"/>
                  </a:lnTo>
                  <a:lnTo>
                    <a:pt x="850" y="1134"/>
                  </a:lnTo>
                  <a:lnTo>
                    <a:pt x="907" y="1134"/>
                  </a:lnTo>
                  <a:lnTo>
                    <a:pt x="907" y="1191"/>
                  </a:lnTo>
                  <a:lnTo>
                    <a:pt x="1077" y="1191"/>
                  </a:lnTo>
                  <a:lnTo>
                    <a:pt x="1077" y="1247"/>
                  </a:lnTo>
                  <a:lnTo>
                    <a:pt x="1190" y="1247"/>
                  </a:lnTo>
                  <a:lnTo>
                    <a:pt x="1190" y="1304"/>
                  </a:lnTo>
                  <a:lnTo>
                    <a:pt x="1417" y="1304"/>
                  </a:lnTo>
                  <a:lnTo>
                    <a:pt x="1417" y="1077"/>
                  </a:lnTo>
                  <a:lnTo>
                    <a:pt x="1474" y="1077"/>
                  </a:lnTo>
                  <a:lnTo>
                    <a:pt x="1474" y="1020"/>
                  </a:lnTo>
                  <a:lnTo>
                    <a:pt x="1531" y="1020"/>
                  </a:lnTo>
                  <a:lnTo>
                    <a:pt x="1531" y="680"/>
                  </a:lnTo>
                  <a:lnTo>
                    <a:pt x="1587" y="680"/>
                  </a:lnTo>
                  <a:lnTo>
                    <a:pt x="1587" y="624"/>
                  </a:lnTo>
                  <a:lnTo>
                    <a:pt x="1701" y="624"/>
                  </a:lnTo>
                  <a:lnTo>
                    <a:pt x="1701" y="510"/>
                  </a:lnTo>
                  <a:lnTo>
                    <a:pt x="1644" y="510"/>
                  </a:lnTo>
                  <a:lnTo>
                    <a:pt x="1644" y="340"/>
                  </a:lnTo>
                  <a:lnTo>
                    <a:pt x="1474" y="340"/>
                  </a:lnTo>
                  <a:lnTo>
                    <a:pt x="1474" y="283"/>
                  </a:lnTo>
                  <a:lnTo>
                    <a:pt x="1361" y="283"/>
                  </a:lnTo>
                  <a:lnTo>
                    <a:pt x="1361" y="340"/>
                  </a:lnTo>
                  <a:lnTo>
                    <a:pt x="1190" y="340"/>
                  </a:lnTo>
                  <a:lnTo>
                    <a:pt x="1190" y="170"/>
                  </a:lnTo>
                  <a:lnTo>
                    <a:pt x="1077" y="170"/>
                  </a:lnTo>
                  <a:lnTo>
                    <a:pt x="1077" y="113"/>
                  </a:lnTo>
                  <a:lnTo>
                    <a:pt x="794" y="113"/>
                  </a:lnTo>
                  <a:lnTo>
                    <a:pt x="794" y="227"/>
                  </a:lnTo>
                  <a:lnTo>
                    <a:pt x="737" y="227"/>
                  </a:lnTo>
                  <a:lnTo>
                    <a:pt x="737" y="283"/>
                  </a:lnTo>
                  <a:lnTo>
                    <a:pt x="680" y="283"/>
                  </a:lnTo>
                  <a:lnTo>
                    <a:pt x="680" y="397"/>
                  </a:lnTo>
                  <a:lnTo>
                    <a:pt x="567" y="397"/>
                  </a:lnTo>
                  <a:lnTo>
                    <a:pt x="567" y="227"/>
                  </a:lnTo>
                  <a:lnTo>
                    <a:pt x="340" y="227"/>
                  </a:lnTo>
                  <a:lnTo>
                    <a:pt x="340" y="170"/>
                  </a:lnTo>
                  <a:lnTo>
                    <a:pt x="226" y="170"/>
                  </a:lnTo>
                  <a:lnTo>
                    <a:pt x="226" y="113"/>
                  </a:lnTo>
                  <a:lnTo>
                    <a:pt x="113" y="113"/>
                  </a:lnTo>
                  <a:lnTo>
                    <a:pt x="113" y="56"/>
                  </a:lnTo>
                  <a:lnTo>
                    <a:pt x="56" y="56"/>
                  </a:lnTo>
                  <a:lnTo>
                    <a:pt x="56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393" name="Freeform 9">
              <a:extLst>
                <a:ext uri="{FF2B5EF4-FFF2-40B4-BE49-F238E27FC236}">
                  <a16:creationId xmlns:a16="http://schemas.microsoft.com/office/drawing/2014/main" id="{7C5666B9-BA43-4F0A-92BC-F26713F00CEC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1777"/>
              <a:ext cx="964" cy="963"/>
            </a:xfrm>
            <a:custGeom>
              <a:avLst/>
              <a:gdLst>
                <a:gd name="T0" fmla="*/ 227 w 964"/>
                <a:gd name="T1" fmla="*/ 963 h 963"/>
                <a:gd name="T2" fmla="*/ 284 w 964"/>
                <a:gd name="T3" fmla="*/ 963 h 963"/>
                <a:gd name="T4" fmla="*/ 284 w 964"/>
                <a:gd name="T5" fmla="*/ 850 h 963"/>
                <a:gd name="T6" fmla="*/ 340 w 964"/>
                <a:gd name="T7" fmla="*/ 850 h 963"/>
                <a:gd name="T8" fmla="*/ 340 w 964"/>
                <a:gd name="T9" fmla="*/ 737 h 963"/>
                <a:gd name="T10" fmla="*/ 454 w 964"/>
                <a:gd name="T11" fmla="*/ 737 h 963"/>
                <a:gd name="T12" fmla="*/ 454 w 964"/>
                <a:gd name="T13" fmla="*/ 680 h 963"/>
                <a:gd name="T14" fmla="*/ 567 w 964"/>
                <a:gd name="T15" fmla="*/ 680 h 963"/>
                <a:gd name="T16" fmla="*/ 567 w 964"/>
                <a:gd name="T17" fmla="*/ 623 h 963"/>
                <a:gd name="T18" fmla="*/ 624 w 964"/>
                <a:gd name="T19" fmla="*/ 623 h 963"/>
                <a:gd name="T20" fmla="*/ 624 w 964"/>
                <a:gd name="T21" fmla="*/ 680 h 963"/>
                <a:gd name="T22" fmla="*/ 851 w 964"/>
                <a:gd name="T23" fmla="*/ 680 h 963"/>
                <a:gd name="T24" fmla="*/ 851 w 964"/>
                <a:gd name="T25" fmla="*/ 453 h 963"/>
                <a:gd name="T26" fmla="*/ 907 w 964"/>
                <a:gd name="T27" fmla="*/ 453 h 963"/>
                <a:gd name="T28" fmla="*/ 907 w 964"/>
                <a:gd name="T29" fmla="*/ 340 h 963"/>
                <a:gd name="T30" fmla="*/ 964 w 964"/>
                <a:gd name="T31" fmla="*/ 340 h 963"/>
                <a:gd name="T32" fmla="*/ 964 w 964"/>
                <a:gd name="T33" fmla="*/ 226 h 963"/>
                <a:gd name="T34" fmla="*/ 907 w 964"/>
                <a:gd name="T35" fmla="*/ 226 h 963"/>
                <a:gd name="T36" fmla="*/ 907 w 964"/>
                <a:gd name="T37" fmla="*/ 170 h 963"/>
                <a:gd name="T38" fmla="*/ 737 w 964"/>
                <a:gd name="T39" fmla="*/ 170 h 963"/>
                <a:gd name="T40" fmla="*/ 737 w 964"/>
                <a:gd name="T41" fmla="*/ 113 h 963"/>
                <a:gd name="T42" fmla="*/ 681 w 964"/>
                <a:gd name="T43" fmla="*/ 113 h 963"/>
                <a:gd name="T44" fmla="*/ 681 w 964"/>
                <a:gd name="T45" fmla="*/ 56 h 963"/>
                <a:gd name="T46" fmla="*/ 567 w 964"/>
                <a:gd name="T47" fmla="*/ 56 h 963"/>
                <a:gd name="T48" fmla="*/ 567 w 964"/>
                <a:gd name="T49" fmla="*/ 0 h 963"/>
                <a:gd name="T50" fmla="*/ 454 w 964"/>
                <a:gd name="T51" fmla="*/ 0 h 963"/>
                <a:gd name="T52" fmla="*/ 454 w 964"/>
                <a:gd name="T53" fmla="*/ 170 h 963"/>
                <a:gd name="T54" fmla="*/ 340 w 964"/>
                <a:gd name="T55" fmla="*/ 170 h 963"/>
                <a:gd name="T56" fmla="*/ 340 w 964"/>
                <a:gd name="T57" fmla="*/ 113 h 963"/>
                <a:gd name="T58" fmla="*/ 227 w 964"/>
                <a:gd name="T59" fmla="*/ 113 h 963"/>
                <a:gd name="T60" fmla="*/ 227 w 964"/>
                <a:gd name="T61" fmla="*/ 283 h 963"/>
                <a:gd name="T62" fmla="*/ 170 w 964"/>
                <a:gd name="T63" fmla="*/ 283 h 963"/>
                <a:gd name="T64" fmla="*/ 170 w 964"/>
                <a:gd name="T65" fmla="*/ 226 h 963"/>
                <a:gd name="T66" fmla="*/ 0 w 964"/>
                <a:gd name="T67" fmla="*/ 226 h 963"/>
                <a:gd name="T68" fmla="*/ 0 w 964"/>
                <a:gd name="T69" fmla="*/ 396 h 963"/>
                <a:gd name="T70" fmla="*/ 57 w 964"/>
                <a:gd name="T71" fmla="*/ 396 h 963"/>
                <a:gd name="T72" fmla="*/ 57 w 964"/>
                <a:gd name="T73" fmla="*/ 453 h 963"/>
                <a:gd name="T74" fmla="*/ 114 w 964"/>
                <a:gd name="T75" fmla="*/ 453 h 963"/>
                <a:gd name="T76" fmla="*/ 114 w 964"/>
                <a:gd name="T77" fmla="*/ 510 h 963"/>
                <a:gd name="T78" fmla="*/ 170 w 964"/>
                <a:gd name="T79" fmla="*/ 510 h 963"/>
                <a:gd name="T80" fmla="*/ 170 w 964"/>
                <a:gd name="T81" fmla="*/ 907 h 963"/>
                <a:gd name="T82" fmla="*/ 227 w 964"/>
                <a:gd name="T83" fmla="*/ 907 h 963"/>
                <a:gd name="T84" fmla="*/ 227 w 964"/>
                <a:gd name="T85" fmla="*/ 963 h 9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964" h="963">
                  <a:moveTo>
                    <a:pt x="227" y="963"/>
                  </a:moveTo>
                  <a:lnTo>
                    <a:pt x="284" y="963"/>
                  </a:lnTo>
                  <a:lnTo>
                    <a:pt x="284" y="850"/>
                  </a:lnTo>
                  <a:lnTo>
                    <a:pt x="340" y="850"/>
                  </a:lnTo>
                  <a:lnTo>
                    <a:pt x="340" y="737"/>
                  </a:lnTo>
                  <a:lnTo>
                    <a:pt x="454" y="737"/>
                  </a:lnTo>
                  <a:lnTo>
                    <a:pt x="454" y="680"/>
                  </a:lnTo>
                  <a:lnTo>
                    <a:pt x="567" y="680"/>
                  </a:lnTo>
                  <a:lnTo>
                    <a:pt x="567" y="623"/>
                  </a:lnTo>
                  <a:lnTo>
                    <a:pt x="624" y="623"/>
                  </a:lnTo>
                  <a:lnTo>
                    <a:pt x="624" y="680"/>
                  </a:lnTo>
                  <a:lnTo>
                    <a:pt x="851" y="680"/>
                  </a:lnTo>
                  <a:lnTo>
                    <a:pt x="851" y="453"/>
                  </a:lnTo>
                  <a:lnTo>
                    <a:pt x="907" y="453"/>
                  </a:lnTo>
                  <a:lnTo>
                    <a:pt x="907" y="340"/>
                  </a:lnTo>
                  <a:lnTo>
                    <a:pt x="964" y="340"/>
                  </a:lnTo>
                  <a:lnTo>
                    <a:pt x="964" y="226"/>
                  </a:lnTo>
                  <a:lnTo>
                    <a:pt x="907" y="226"/>
                  </a:lnTo>
                  <a:lnTo>
                    <a:pt x="907" y="170"/>
                  </a:lnTo>
                  <a:lnTo>
                    <a:pt x="737" y="170"/>
                  </a:lnTo>
                  <a:lnTo>
                    <a:pt x="737" y="113"/>
                  </a:lnTo>
                  <a:lnTo>
                    <a:pt x="681" y="113"/>
                  </a:lnTo>
                  <a:lnTo>
                    <a:pt x="681" y="56"/>
                  </a:lnTo>
                  <a:lnTo>
                    <a:pt x="567" y="56"/>
                  </a:lnTo>
                  <a:lnTo>
                    <a:pt x="567" y="0"/>
                  </a:lnTo>
                  <a:lnTo>
                    <a:pt x="454" y="0"/>
                  </a:lnTo>
                  <a:lnTo>
                    <a:pt x="454" y="170"/>
                  </a:lnTo>
                  <a:lnTo>
                    <a:pt x="340" y="170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283"/>
                  </a:lnTo>
                  <a:lnTo>
                    <a:pt x="170" y="283"/>
                  </a:lnTo>
                  <a:lnTo>
                    <a:pt x="170" y="226"/>
                  </a:lnTo>
                  <a:lnTo>
                    <a:pt x="0" y="226"/>
                  </a:lnTo>
                  <a:lnTo>
                    <a:pt x="0" y="396"/>
                  </a:lnTo>
                  <a:lnTo>
                    <a:pt x="57" y="396"/>
                  </a:lnTo>
                  <a:lnTo>
                    <a:pt x="57" y="453"/>
                  </a:lnTo>
                  <a:lnTo>
                    <a:pt x="114" y="453"/>
                  </a:lnTo>
                  <a:lnTo>
                    <a:pt x="114" y="510"/>
                  </a:lnTo>
                  <a:lnTo>
                    <a:pt x="170" y="510"/>
                  </a:lnTo>
                  <a:lnTo>
                    <a:pt x="170" y="907"/>
                  </a:lnTo>
                  <a:lnTo>
                    <a:pt x="227" y="907"/>
                  </a:lnTo>
                  <a:lnTo>
                    <a:pt x="227" y="96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394" name="Freeform 10">
              <a:extLst>
                <a:ext uri="{FF2B5EF4-FFF2-40B4-BE49-F238E27FC236}">
                  <a16:creationId xmlns:a16="http://schemas.microsoft.com/office/drawing/2014/main" id="{9092E9AB-3676-41F7-AE8F-E3C654DB7EA6}"/>
                </a:ext>
              </a:extLst>
            </p:cNvPr>
            <p:cNvSpPr>
              <a:spLocks/>
            </p:cNvSpPr>
            <p:nvPr/>
          </p:nvSpPr>
          <p:spPr bwMode="auto">
            <a:xfrm>
              <a:off x="4089" y="1947"/>
              <a:ext cx="1020" cy="397"/>
            </a:xfrm>
            <a:custGeom>
              <a:avLst/>
              <a:gdLst>
                <a:gd name="T0" fmla="*/ 1020 w 1020"/>
                <a:gd name="T1" fmla="*/ 397 h 397"/>
                <a:gd name="T2" fmla="*/ 907 w 1020"/>
                <a:gd name="T3" fmla="*/ 397 h 397"/>
                <a:gd name="T4" fmla="*/ 907 w 1020"/>
                <a:gd name="T5" fmla="*/ 340 h 397"/>
                <a:gd name="T6" fmla="*/ 567 w 1020"/>
                <a:gd name="T7" fmla="*/ 340 h 397"/>
                <a:gd name="T8" fmla="*/ 567 w 1020"/>
                <a:gd name="T9" fmla="*/ 283 h 397"/>
                <a:gd name="T10" fmla="*/ 510 w 1020"/>
                <a:gd name="T11" fmla="*/ 283 h 397"/>
                <a:gd name="T12" fmla="*/ 510 w 1020"/>
                <a:gd name="T13" fmla="*/ 397 h 397"/>
                <a:gd name="T14" fmla="*/ 0 w 1020"/>
                <a:gd name="T15" fmla="*/ 397 h 397"/>
                <a:gd name="T16" fmla="*/ 0 w 1020"/>
                <a:gd name="T17" fmla="*/ 283 h 397"/>
                <a:gd name="T18" fmla="*/ 56 w 1020"/>
                <a:gd name="T19" fmla="*/ 283 h 397"/>
                <a:gd name="T20" fmla="*/ 56 w 1020"/>
                <a:gd name="T21" fmla="*/ 170 h 397"/>
                <a:gd name="T22" fmla="*/ 113 w 1020"/>
                <a:gd name="T23" fmla="*/ 170 h 397"/>
                <a:gd name="T24" fmla="*/ 113 w 1020"/>
                <a:gd name="T25" fmla="*/ 0 h 397"/>
                <a:gd name="T26" fmla="*/ 283 w 1020"/>
                <a:gd name="T27" fmla="*/ 0 h 397"/>
                <a:gd name="T28" fmla="*/ 283 w 1020"/>
                <a:gd name="T29" fmla="*/ 56 h 397"/>
                <a:gd name="T30" fmla="*/ 340 w 1020"/>
                <a:gd name="T31" fmla="*/ 56 h 397"/>
                <a:gd name="T32" fmla="*/ 340 w 1020"/>
                <a:gd name="T33" fmla="*/ 113 h 397"/>
                <a:gd name="T34" fmla="*/ 453 w 1020"/>
                <a:gd name="T35" fmla="*/ 113 h 397"/>
                <a:gd name="T36" fmla="*/ 453 w 1020"/>
                <a:gd name="T37" fmla="*/ 56 h 397"/>
                <a:gd name="T38" fmla="*/ 567 w 1020"/>
                <a:gd name="T39" fmla="*/ 56 h 397"/>
                <a:gd name="T40" fmla="*/ 567 w 1020"/>
                <a:gd name="T41" fmla="*/ 113 h 397"/>
                <a:gd name="T42" fmla="*/ 737 w 1020"/>
                <a:gd name="T43" fmla="*/ 113 h 397"/>
                <a:gd name="T44" fmla="*/ 737 w 1020"/>
                <a:gd name="T45" fmla="*/ 170 h 397"/>
                <a:gd name="T46" fmla="*/ 850 w 1020"/>
                <a:gd name="T47" fmla="*/ 170 h 397"/>
                <a:gd name="T48" fmla="*/ 850 w 1020"/>
                <a:gd name="T49" fmla="*/ 226 h 397"/>
                <a:gd name="T50" fmla="*/ 964 w 1020"/>
                <a:gd name="T51" fmla="*/ 226 h 397"/>
                <a:gd name="T52" fmla="*/ 964 w 1020"/>
                <a:gd name="T53" fmla="*/ 283 h 397"/>
                <a:gd name="T54" fmla="*/ 1020 w 1020"/>
                <a:gd name="T55" fmla="*/ 283 h 397"/>
                <a:gd name="T56" fmla="*/ 1020 w 1020"/>
                <a:gd name="T57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020" h="397">
                  <a:moveTo>
                    <a:pt x="1020" y="397"/>
                  </a:moveTo>
                  <a:lnTo>
                    <a:pt x="907" y="397"/>
                  </a:lnTo>
                  <a:lnTo>
                    <a:pt x="907" y="340"/>
                  </a:lnTo>
                  <a:lnTo>
                    <a:pt x="567" y="340"/>
                  </a:lnTo>
                  <a:lnTo>
                    <a:pt x="567" y="283"/>
                  </a:lnTo>
                  <a:lnTo>
                    <a:pt x="510" y="283"/>
                  </a:lnTo>
                  <a:lnTo>
                    <a:pt x="510" y="397"/>
                  </a:lnTo>
                  <a:lnTo>
                    <a:pt x="0" y="397"/>
                  </a:lnTo>
                  <a:lnTo>
                    <a:pt x="0" y="283"/>
                  </a:lnTo>
                  <a:lnTo>
                    <a:pt x="56" y="283"/>
                  </a:lnTo>
                  <a:lnTo>
                    <a:pt x="56" y="170"/>
                  </a:lnTo>
                  <a:lnTo>
                    <a:pt x="113" y="170"/>
                  </a:lnTo>
                  <a:lnTo>
                    <a:pt x="113" y="0"/>
                  </a:lnTo>
                  <a:lnTo>
                    <a:pt x="283" y="0"/>
                  </a:lnTo>
                  <a:lnTo>
                    <a:pt x="283" y="56"/>
                  </a:lnTo>
                  <a:lnTo>
                    <a:pt x="340" y="56"/>
                  </a:lnTo>
                  <a:lnTo>
                    <a:pt x="340" y="113"/>
                  </a:lnTo>
                  <a:lnTo>
                    <a:pt x="453" y="113"/>
                  </a:lnTo>
                  <a:lnTo>
                    <a:pt x="453" y="56"/>
                  </a:lnTo>
                  <a:lnTo>
                    <a:pt x="567" y="56"/>
                  </a:lnTo>
                  <a:lnTo>
                    <a:pt x="567" y="113"/>
                  </a:lnTo>
                  <a:lnTo>
                    <a:pt x="737" y="113"/>
                  </a:lnTo>
                  <a:lnTo>
                    <a:pt x="737" y="170"/>
                  </a:lnTo>
                  <a:lnTo>
                    <a:pt x="850" y="170"/>
                  </a:lnTo>
                  <a:lnTo>
                    <a:pt x="850" y="226"/>
                  </a:lnTo>
                  <a:lnTo>
                    <a:pt x="964" y="226"/>
                  </a:lnTo>
                  <a:lnTo>
                    <a:pt x="964" y="283"/>
                  </a:lnTo>
                  <a:lnTo>
                    <a:pt x="1020" y="283"/>
                  </a:lnTo>
                  <a:lnTo>
                    <a:pt x="1020" y="39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395" name="Freeform 11">
              <a:extLst>
                <a:ext uri="{FF2B5EF4-FFF2-40B4-BE49-F238E27FC236}">
                  <a16:creationId xmlns:a16="http://schemas.microsoft.com/office/drawing/2014/main" id="{7D15220E-90FB-4C05-8172-0059EDC5F14F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869"/>
              <a:ext cx="2552" cy="1531"/>
            </a:xfrm>
            <a:custGeom>
              <a:avLst/>
              <a:gdLst>
                <a:gd name="T0" fmla="*/ 170 w 2552"/>
                <a:gd name="T1" fmla="*/ 1134 h 1531"/>
                <a:gd name="T2" fmla="*/ 227 w 2552"/>
                <a:gd name="T3" fmla="*/ 1191 h 1531"/>
                <a:gd name="T4" fmla="*/ 340 w 2552"/>
                <a:gd name="T5" fmla="*/ 1021 h 1531"/>
                <a:gd name="T6" fmla="*/ 397 w 2552"/>
                <a:gd name="T7" fmla="*/ 1078 h 1531"/>
                <a:gd name="T8" fmla="*/ 454 w 2552"/>
                <a:gd name="T9" fmla="*/ 908 h 1531"/>
                <a:gd name="T10" fmla="*/ 567 w 2552"/>
                <a:gd name="T11" fmla="*/ 964 h 1531"/>
                <a:gd name="T12" fmla="*/ 681 w 2552"/>
                <a:gd name="T13" fmla="*/ 1021 h 1531"/>
                <a:gd name="T14" fmla="*/ 737 w 2552"/>
                <a:gd name="T15" fmla="*/ 1078 h 1531"/>
                <a:gd name="T16" fmla="*/ 907 w 2552"/>
                <a:gd name="T17" fmla="*/ 1134 h 1531"/>
                <a:gd name="T18" fmla="*/ 964 w 2552"/>
                <a:gd name="T19" fmla="*/ 1078 h 1531"/>
                <a:gd name="T20" fmla="*/ 1134 w 2552"/>
                <a:gd name="T21" fmla="*/ 1134 h 1531"/>
                <a:gd name="T22" fmla="*/ 1191 w 2552"/>
                <a:gd name="T23" fmla="*/ 1191 h 1531"/>
                <a:gd name="T24" fmla="*/ 1304 w 2552"/>
                <a:gd name="T25" fmla="*/ 1134 h 1531"/>
                <a:gd name="T26" fmla="*/ 1418 w 2552"/>
                <a:gd name="T27" fmla="*/ 1134 h 1531"/>
                <a:gd name="T28" fmla="*/ 1588 w 2552"/>
                <a:gd name="T29" fmla="*/ 1191 h 1531"/>
                <a:gd name="T30" fmla="*/ 1701 w 2552"/>
                <a:gd name="T31" fmla="*/ 1248 h 1531"/>
                <a:gd name="T32" fmla="*/ 1815 w 2552"/>
                <a:gd name="T33" fmla="*/ 1304 h 1531"/>
                <a:gd name="T34" fmla="*/ 1871 w 2552"/>
                <a:gd name="T35" fmla="*/ 1361 h 1531"/>
                <a:gd name="T36" fmla="*/ 1928 w 2552"/>
                <a:gd name="T37" fmla="*/ 1475 h 1531"/>
                <a:gd name="T38" fmla="*/ 1985 w 2552"/>
                <a:gd name="T39" fmla="*/ 1418 h 1531"/>
                <a:gd name="T40" fmla="*/ 2212 w 2552"/>
                <a:gd name="T41" fmla="*/ 1361 h 1531"/>
                <a:gd name="T42" fmla="*/ 2325 w 2552"/>
                <a:gd name="T43" fmla="*/ 1418 h 1531"/>
                <a:gd name="T44" fmla="*/ 2382 w 2552"/>
                <a:gd name="T45" fmla="*/ 1475 h 1531"/>
                <a:gd name="T46" fmla="*/ 2552 w 2552"/>
                <a:gd name="T47" fmla="*/ 1531 h 1531"/>
                <a:gd name="T48" fmla="*/ 2495 w 2552"/>
                <a:gd name="T49" fmla="*/ 1475 h 1531"/>
                <a:gd name="T50" fmla="*/ 2438 w 2552"/>
                <a:gd name="T51" fmla="*/ 1361 h 1531"/>
                <a:gd name="T52" fmla="*/ 2495 w 2552"/>
                <a:gd name="T53" fmla="*/ 1304 h 1531"/>
                <a:gd name="T54" fmla="*/ 2438 w 2552"/>
                <a:gd name="T55" fmla="*/ 1248 h 1531"/>
                <a:gd name="T56" fmla="*/ 2382 w 2552"/>
                <a:gd name="T57" fmla="*/ 908 h 1531"/>
                <a:gd name="T58" fmla="*/ 2041 w 2552"/>
                <a:gd name="T59" fmla="*/ 794 h 1531"/>
                <a:gd name="T60" fmla="*/ 1928 w 2552"/>
                <a:gd name="T61" fmla="*/ 851 h 1531"/>
                <a:gd name="T62" fmla="*/ 1815 w 2552"/>
                <a:gd name="T63" fmla="*/ 737 h 1531"/>
                <a:gd name="T64" fmla="*/ 1701 w 2552"/>
                <a:gd name="T65" fmla="*/ 794 h 1531"/>
                <a:gd name="T66" fmla="*/ 1645 w 2552"/>
                <a:gd name="T67" fmla="*/ 737 h 1531"/>
                <a:gd name="T68" fmla="*/ 1588 w 2552"/>
                <a:gd name="T69" fmla="*/ 454 h 1531"/>
                <a:gd name="T70" fmla="*/ 1474 w 2552"/>
                <a:gd name="T71" fmla="*/ 397 h 1531"/>
                <a:gd name="T72" fmla="*/ 1191 w 2552"/>
                <a:gd name="T73" fmla="*/ 341 h 1531"/>
                <a:gd name="T74" fmla="*/ 1134 w 2552"/>
                <a:gd name="T75" fmla="*/ 284 h 1531"/>
                <a:gd name="T76" fmla="*/ 1078 w 2552"/>
                <a:gd name="T77" fmla="*/ 227 h 1531"/>
                <a:gd name="T78" fmla="*/ 1021 w 2552"/>
                <a:gd name="T79" fmla="*/ 170 h 1531"/>
                <a:gd name="T80" fmla="*/ 794 w 2552"/>
                <a:gd name="T81" fmla="*/ 57 h 1531"/>
                <a:gd name="T82" fmla="*/ 681 w 2552"/>
                <a:gd name="T83" fmla="*/ 0 h 1531"/>
                <a:gd name="T84" fmla="*/ 624 w 2552"/>
                <a:gd name="T85" fmla="*/ 57 h 1531"/>
                <a:gd name="T86" fmla="*/ 567 w 2552"/>
                <a:gd name="T87" fmla="*/ 114 h 1531"/>
                <a:gd name="T88" fmla="*/ 454 w 2552"/>
                <a:gd name="T89" fmla="*/ 227 h 1531"/>
                <a:gd name="T90" fmla="*/ 340 w 2552"/>
                <a:gd name="T91" fmla="*/ 397 h 1531"/>
                <a:gd name="T92" fmla="*/ 284 w 2552"/>
                <a:gd name="T93" fmla="*/ 624 h 1531"/>
                <a:gd name="T94" fmla="*/ 227 w 2552"/>
                <a:gd name="T95" fmla="*/ 794 h 1531"/>
                <a:gd name="T96" fmla="*/ 170 w 2552"/>
                <a:gd name="T97" fmla="*/ 908 h 1531"/>
                <a:gd name="T98" fmla="*/ 114 w 2552"/>
                <a:gd name="T99" fmla="*/ 964 h 1531"/>
                <a:gd name="T100" fmla="*/ 0 w 2552"/>
                <a:gd name="T101" fmla="*/ 102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2552" h="1531">
                  <a:moveTo>
                    <a:pt x="0" y="1134"/>
                  </a:moveTo>
                  <a:lnTo>
                    <a:pt x="170" y="1134"/>
                  </a:lnTo>
                  <a:lnTo>
                    <a:pt x="170" y="1191"/>
                  </a:lnTo>
                  <a:lnTo>
                    <a:pt x="227" y="1191"/>
                  </a:lnTo>
                  <a:lnTo>
                    <a:pt x="227" y="1021"/>
                  </a:lnTo>
                  <a:lnTo>
                    <a:pt x="340" y="1021"/>
                  </a:lnTo>
                  <a:lnTo>
                    <a:pt x="340" y="1078"/>
                  </a:lnTo>
                  <a:lnTo>
                    <a:pt x="397" y="1078"/>
                  </a:lnTo>
                  <a:lnTo>
                    <a:pt x="454" y="1078"/>
                  </a:lnTo>
                  <a:lnTo>
                    <a:pt x="454" y="908"/>
                  </a:lnTo>
                  <a:lnTo>
                    <a:pt x="567" y="908"/>
                  </a:lnTo>
                  <a:lnTo>
                    <a:pt x="567" y="964"/>
                  </a:lnTo>
                  <a:lnTo>
                    <a:pt x="681" y="964"/>
                  </a:lnTo>
                  <a:lnTo>
                    <a:pt x="681" y="1021"/>
                  </a:lnTo>
                  <a:lnTo>
                    <a:pt x="737" y="1021"/>
                  </a:lnTo>
                  <a:lnTo>
                    <a:pt x="737" y="1078"/>
                  </a:lnTo>
                  <a:lnTo>
                    <a:pt x="907" y="1078"/>
                  </a:lnTo>
                  <a:lnTo>
                    <a:pt x="907" y="1134"/>
                  </a:lnTo>
                  <a:lnTo>
                    <a:pt x="964" y="1134"/>
                  </a:lnTo>
                  <a:lnTo>
                    <a:pt x="964" y="1078"/>
                  </a:lnTo>
                  <a:lnTo>
                    <a:pt x="1134" y="1078"/>
                  </a:lnTo>
                  <a:lnTo>
                    <a:pt x="1134" y="1134"/>
                  </a:lnTo>
                  <a:lnTo>
                    <a:pt x="1191" y="1134"/>
                  </a:lnTo>
                  <a:lnTo>
                    <a:pt x="1191" y="1191"/>
                  </a:lnTo>
                  <a:lnTo>
                    <a:pt x="1304" y="1191"/>
                  </a:lnTo>
                  <a:lnTo>
                    <a:pt x="1304" y="1134"/>
                  </a:lnTo>
                  <a:lnTo>
                    <a:pt x="1361" y="1134"/>
                  </a:lnTo>
                  <a:lnTo>
                    <a:pt x="1418" y="1134"/>
                  </a:lnTo>
                  <a:lnTo>
                    <a:pt x="1418" y="1191"/>
                  </a:lnTo>
                  <a:lnTo>
                    <a:pt x="1588" y="1191"/>
                  </a:lnTo>
                  <a:lnTo>
                    <a:pt x="1588" y="1248"/>
                  </a:lnTo>
                  <a:lnTo>
                    <a:pt x="1701" y="1248"/>
                  </a:lnTo>
                  <a:lnTo>
                    <a:pt x="1701" y="1304"/>
                  </a:lnTo>
                  <a:lnTo>
                    <a:pt x="1815" y="1304"/>
                  </a:lnTo>
                  <a:lnTo>
                    <a:pt x="1815" y="1361"/>
                  </a:lnTo>
                  <a:lnTo>
                    <a:pt x="1871" y="1361"/>
                  </a:lnTo>
                  <a:lnTo>
                    <a:pt x="1871" y="1475"/>
                  </a:lnTo>
                  <a:lnTo>
                    <a:pt x="1928" y="1475"/>
                  </a:lnTo>
                  <a:lnTo>
                    <a:pt x="1928" y="1418"/>
                  </a:lnTo>
                  <a:lnTo>
                    <a:pt x="1985" y="1418"/>
                  </a:lnTo>
                  <a:lnTo>
                    <a:pt x="1985" y="1361"/>
                  </a:lnTo>
                  <a:lnTo>
                    <a:pt x="2212" y="1361"/>
                  </a:lnTo>
                  <a:lnTo>
                    <a:pt x="2212" y="1418"/>
                  </a:lnTo>
                  <a:lnTo>
                    <a:pt x="2325" y="1418"/>
                  </a:lnTo>
                  <a:lnTo>
                    <a:pt x="2325" y="1475"/>
                  </a:lnTo>
                  <a:lnTo>
                    <a:pt x="2382" y="1475"/>
                  </a:lnTo>
                  <a:lnTo>
                    <a:pt x="2382" y="1531"/>
                  </a:lnTo>
                  <a:lnTo>
                    <a:pt x="2552" y="1531"/>
                  </a:lnTo>
                  <a:lnTo>
                    <a:pt x="2552" y="1475"/>
                  </a:lnTo>
                  <a:lnTo>
                    <a:pt x="2495" y="1475"/>
                  </a:lnTo>
                  <a:lnTo>
                    <a:pt x="2495" y="1361"/>
                  </a:lnTo>
                  <a:lnTo>
                    <a:pt x="2438" y="1361"/>
                  </a:lnTo>
                  <a:lnTo>
                    <a:pt x="2438" y="1304"/>
                  </a:lnTo>
                  <a:lnTo>
                    <a:pt x="2495" y="1304"/>
                  </a:lnTo>
                  <a:lnTo>
                    <a:pt x="2495" y="1248"/>
                  </a:lnTo>
                  <a:lnTo>
                    <a:pt x="2438" y="1248"/>
                  </a:lnTo>
                  <a:lnTo>
                    <a:pt x="2438" y="908"/>
                  </a:lnTo>
                  <a:lnTo>
                    <a:pt x="2382" y="908"/>
                  </a:lnTo>
                  <a:lnTo>
                    <a:pt x="2382" y="794"/>
                  </a:lnTo>
                  <a:lnTo>
                    <a:pt x="2041" y="794"/>
                  </a:lnTo>
                  <a:lnTo>
                    <a:pt x="2041" y="851"/>
                  </a:lnTo>
                  <a:lnTo>
                    <a:pt x="1928" y="851"/>
                  </a:lnTo>
                  <a:lnTo>
                    <a:pt x="1928" y="737"/>
                  </a:lnTo>
                  <a:lnTo>
                    <a:pt x="1815" y="737"/>
                  </a:lnTo>
                  <a:lnTo>
                    <a:pt x="1815" y="794"/>
                  </a:lnTo>
                  <a:lnTo>
                    <a:pt x="1701" y="794"/>
                  </a:lnTo>
                  <a:lnTo>
                    <a:pt x="1701" y="737"/>
                  </a:lnTo>
                  <a:lnTo>
                    <a:pt x="1645" y="737"/>
                  </a:lnTo>
                  <a:lnTo>
                    <a:pt x="1645" y="454"/>
                  </a:lnTo>
                  <a:lnTo>
                    <a:pt x="1588" y="454"/>
                  </a:lnTo>
                  <a:lnTo>
                    <a:pt x="1588" y="397"/>
                  </a:lnTo>
                  <a:lnTo>
                    <a:pt x="1474" y="397"/>
                  </a:lnTo>
                  <a:lnTo>
                    <a:pt x="1474" y="341"/>
                  </a:lnTo>
                  <a:lnTo>
                    <a:pt x="1191" y="341"/>
                  </a:lnTo>
                  <a:lnTo>
                    <a:pt x="1191" y="284"/>
                  </a:lnTo>
                  <a:lnTo>
                    <a:pt x="1134" y="284"/>
                  </a:lnTo>
                  <a:lnTo>
                    <a:pt x="1134" y="227"/>
                  </a:lnTo>
                  <a:lnTo>
                    <a:pt x="1078" y="227"/>
                  </a:lnTo>
                  <a:lnTo>
                    <a:pt x="1078" y="170"/>
                  </a:lnTo>
                  <a:lnTo>
                    <a:pt x="1021" y="170"/>
                  </a:lnTo>
                  <a:lnTo>
                    <a:pt x="1021" y="57"/>
                  </a:lnTo>
                  <a:lnTo>
                    <a:pt x="794" y="57"/>
                  </a:lnTo>
                  <a:lnTo>
                    <a:pt x="794" y="0"/>
                  </a:lnTo>
                  <a:lnTo>
                    <a:pt x="681" y="0"/>
                  </a:lnTo>
                  <a:lnTo>
                    <a:pt x="681" y="57"/>
                  </a:lnTo>
                  <a:lnTo>
                    <a:pt x="624" y="57"/>
                  </a:lnTo>
                  <a:lnTo>
                    <a:pt x="624" y="114"/>
                  </a:lnTo>
                  <a:lnTo>
                    <a:pt x="567" y="114"/>
                  </a:lnTo>
                  <a:lnTo>
                    <a:pt x="567" y="227"/>
                  </a:lnTo>
                  <a:lnTo>
                    <a:pt x="454" y="227"/>
                  </a:lnTo>
                  <a:lnTo>
                    <a:pt x="454" y="397"/>
                  </a:lnTo>
                  <a:lnTo>
                    <a:pt x="340" y="397"/>
                  </a:lnTo>
                  <a:lnTo>
                    <a:pt x="340" y="624"/>
                  </a:lnTo>
                  <a:lnTo>
                    <a:pt x="284" y="624"/>
                  </a:lnTo>
                  <a:lnTo>
                    <a:pt x="284" y="794"/>
                  </a:lnTo>
                  <a:lnTo>
                    <a:pt x="227" y="794"/>
                  </a:lnTo>
                  <a:lnTo>
                    <a:pt x="227" y="908"/>
                  </a:lnTo>
                  <a:lnTo>
                    <a:pt x="170" y="908"/>
                  </a:lnTo>
                  <a:lnTo>
                    <a:pt x="170" y="964"/>
                  </a:lnTo>
                  <a:lnTo>
                    <a:pt x="114" y="964"/>
                  </a:lnTo>
                  <a:lnTo>
                    <a:pt x="114" y="1021"/>
                  </a:lnTo>
                  <a:lnTo>
                    <a:pt x="0" y="1021"/>
                  </a:lnTo>
                  <a:lnTo>
                    <a:pt x="0" y="113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396" name="Freeform 12">
              <a:extLst>
                <a:ext uri="{FF2B5EF4-FFF2-40B4-BE49-F238E27FC236}">
                  <a16:creationId xmlns:a16="http://schemas.microsoft.com/office/drawing/2014/main" id="{1F31D30D-C478-4EF6-ACD5-66006A5DF53A}"/>
                </a:ext>
              </a:extLst>
            </p:cNvPr>
            <p:cNvSpPr>
              <a:spLocks/>
            </p:cNvSpPr>
            <p:nvPr/>
          </p:nvSpPr>
          <p:spPr bwMode="auto">
            <a:xfrm>
              <a:off x="4826" y="1153"/>
              <a:ext cx="794" cy="567"/>
            </a:xfrm>
            <a:custGeom>
              <a:avLst/>
              <a:gdLst>
                <a:gd name="T0" fmla="*/ 567 w 794"/>
                <a:gd name="T1" fmla="*/ 0 h 567"/>
                <a:gd name="T2" fmla="*/ 397 w 794"/>
                <a:gd name="T3" fmla="*/ 0 h 567"/>
                <a:gd name="T4" fmla="*/ 397 w 794"/>
                <a:gd name="T5" fmla="*/ 57 h 567"/>
                <a:gd name="T6" fmla="*/ 340 w 794"/>
                <a:gd name="T7" fmla="*/ 57 h 567"/>
                <a:gd name="T8" fmla="*/ 340 w 794"/>
                <a:gd name="T9" fmla="*/ 113 h 567"/>
                <a:gd name="T10" fmla="*/ 113 w 794"/>
                <a:gd name="T11" fmla="*/ 113 h 567"/>
                <a:gd name="T12" fmla="*/ 113 w 794"/>
                <a:gd name="T13" fmla="*/ 57 h 567"/>
                <a:gd name="T14" fmla="*/ 0 w 794"/>
                <a:gd name="T15" fmla="*/ 57 h 567"/>
                <a:gd name="T16" fmla="*/ 0 w 794"/>
                <a:gd name="T17" fmla="*/ 170 h 567"/>
                <a:gd name="T18" fmla="*/ 57 w 794"/>
                <a:gd name="T19" fmla="*/ 170 h 567"/>
                <a:gd name="T20" fmla="*/ 57 w 794"/>
                <a:gd name="T21" fmla="*/ 453 h 567"/>
                <a:gd name="T22" fmla="*/ 113 w 794"/>
                <a:gd name="T23" fmla="*/ 453 h 567"/>
                <a:gd name="T24" fmla="*/ 113 w 794"/>
                <a:gd name="T25" fmla="*/ 510 h 567"/>
                <a:gd name="T26" fmla="*/ 227 w 794"/>
                <a:gd name="T27" fmla="*/ 510 h 567"/>
                <a:gd name="T28" fmla="*/ 227 w 794"/>
                <a:gd name="T29" fmla="*/ 453 h 567"/>
                <a:gd name="T30" fmla="*/ 340 w 794"/>
                <a:gd name="T31" fmla="*/ 453 h 567"/>
                <a:gd name="T32" fmla="*/ 340 w 794"/>
                <a:gd name="T33" fmla="*/ 567 h 567"/>
                <a:gd name="T34" fmla="*/ 453 w 794"/>
                <a:gd name="T35" fmla="*/ 567 h 567"/>
                <a:gd name="T36" fmla="*/ 453 w 794"/>
                <a:gd name="T37" fmla="*/ 510 h 567"/>
                <a:gd name="T38" fmla="*/ 737 w 794"/>
                <a:gd name="T39" fmla="*/ 510 h 567"/>
                <a:gd name="T40" fmla="*/ 737 w 794"/>
                <a:gd name="T41" fmla="*/ 397 h 567"/>
                <a:gd name="T42" fmla="*/ 794 w 794"/>
                <a:gd name="T43" fmla="*/ 397 h 567"/>
                <a:gd name="T44" fmla="*/ 794 w 794"/>
                <a:gd name="T45" fmla="*/ 283 h 567"/>
                <a:gd name="T46" fmla="*/ 624 w 794"/>
                <a:gd name="T47" fmla="*/ 283 h 567"/>
                <a:gd name="T48" fmla="*/ 624 w 794"/>
                <a:gd name="T49" fmla="*/ 227 h 567"/>
                <a:gd name="T50" fmla="*/ 567 w 794"/>
                <a:gd name="T51" fmla="*/ 227 h 567"/>
                <a:gd name="T52" fmla="*/ 567 w 794"/>
                <a:gd name="T53" fmla="*/ 170 h 567"/>
                <a:gd name="T54" fmla="*/ 624 w 794"/>
                <a:gd name="T55" fmla="*/ 170 h 567"/>
                <a:gd name="T56" fmla="*/ 624 w 794"/>
                <a:gd name="T57" fmla="*/ 57 h 567"/>
                <a:gd name="T58" fmla="*/ 567 w 794"/>
                <a:gd name="T59" fmla="*/ 57 h 567"/>
                <a:gd name="T60" fmla="*/ 567 w 794"/>
                <a:gd name="T6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94" h="567">
                  <a:moveTo>
                    <a:pt x="567" y="0"/>
                  </a:moveTo>
                  <a:lnTo>
                    <a:pt x="397" y="0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113"/>
                  </a:lnTo>
                  <a:lnTo>
                    <a:pt x="113" y="113"/>
                  </a:lnTo>
                  <a:lnTo>
                    <a:pt x="113" y="57"/>
                  </a:lnTo>
                  <a:lnTo>
                    <a:pt x="0" y="57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453"/>
                  </a:lnTo>
                  <a:lnTo>
                    <a:pt x="113" y="453"/>
                  </a:lnTo>
                  <a:lnTo>
                    <a:pt x="113" y="510"/>
                  </a:lnTo>
                  <a:lnTo>
                    <a:pt x="227" y="510"/>
                  </a:lnTo>
                  <a:lnTo>
                    <a:pt x="227" y="453"/>
                  </a:lnTo>
                  <a:lnTo>
                    <a:pt x="340" y="453"/>
                  </a:lnTo>
                  <a:lnTo>
                    <a:pt x="340" y="567"/>
                  </a:lnTo>
                  <a:lnTo>
                    <a:pt x="453" y="567"/>
                  </a:lnTo>
                  <a:lnTo>
                    <a:pt x="453" y="510"/>
                  </a:lnTo>
                  <a:lnTo>
                    <a:pt x="737" y="510"/>
                  </a:lnTo>
                  <a:lnTo>
                    <a:pt x="737" y="397"/>
                  </a:lnTo>
                  <a:lnTo>
                    <a:pt x="794" y="397"/>
                  </a:lnTo>
                  <a:lnTo>
                    <a:pt x="794" y="283"/>
                  </a:lnTo>
                  <a:lnTo>
                    <a:pt x="624" y="283"/>
                  </a:lnTo>
                  <a:lnTo>
                    <a:pt x="624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624" y="170"/>
                  </a:lnTo>
                  <a:lnTo>
                    <a:pt x="624" y="57"/>
                  </a:lnTo>
                  <a:lnTo>
                    <a:pt x="567" y="57"/>
                  </a:lnTo>
                  <a:lnTo>
                    <a:pt x="56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397" name="Freeform 13">
              <a:extLst>
                <a:ext uri="{FF2B5EF4-FFF2-40B4-BE49-F238E27FC236}">
                  <a16:creationId xmlns:a16="http://schemas.microsoft.com/office/drawing/2014/main" id="{6A170CCB-4E6A-4157-AD19-A071ED544EFC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9" y="359"/>
              <a:ext cx="1701" cy="907"/>
            </a:xfrm>
            <a:custGeom>
              <a:avLst/>
              <a:gdLst>
                <a:gd name="T0" fmla="*/ 1701 w 1701"/>
                <a:gd name="T1" fmla="*/ 737 h 907"/>
                <a:gd name="T2" fmla="*/ 1586 w 1701"/>
                <a:gd name="T3" fmla="*/ 793 h 907"/>
                <a:gd name="T4" fmla="*/ 1304 w 1701"/>
                <a:gd name="T5" fmla="*/ 851 h 907"/>
                <a:gd name="T6" fmla="*/ 1247 w 1701"/>
                <a:gd name="T7" fmla="*/ 907 h 907"/>
                <a:gd name="T8" fmla="*/ 1020 w 1701"/>
                <a:gd name="T9" fmla="*/ 851 h 907"/>
                <a:gd name="T10" fmla="*/ 907 w 1701"/>
                <a:gd name="T11" fmla="*/ 907 h 907"/>
                <a:gd name="T12" fmla="*/ 793 w 1701"/>
                <a:gd name="T13" fmla="*/ 851 h 907"/>
                <a:gd name="T14" fmla="*/ 510 w 1701"/>
                <a:gd name="T15" fmla="*/ 794 h 907"/>
                <a:gd name="T16" fmla="*/ 453 w 1701"/>
                <a:gd name="T17" fmla="*/ 737 h 907"/>
                <a:gd name="T18" fmla="*/ 397 w 1701"/>
                <a:gd name="T19" fmla="*/ 680 h 907"/>
                <a:gd name="T20" fmla="*/ 340 w 1701"/>
                <a:gd name="T21" fmla="*/ 567 h 907"/>
                <a:gd name="T22" fmla="*/ 113 w 1701"/>
                <a:gd name="T23" fmla="*/ 510 h 907"/>
                <a:gd name="T24" fmla="*/ 0 w 1701"/>
                <a:gd name="T25" fmla="*/ 454 h 907"/>
                <a:gd name="T26" fmla="*/ 56 w 1701"/>
                <a:gd name="T27" fmla="*/ 397 h 907"/>
                <a:gd name="T28" fmla="*/ 170 w 1701"/>
                <a:gd name="T29" fmla="*/ 340 h 907"/>
                <a:gd name="T30" fmla="*/ 113 w 1701"/>
                <a:gd name="T31" fmla="*/ 227 h 907"/>
                <a:gd name="T32" fmla="*/ 170 w 1701"/>
                <a:gd name="T33" fmla="*/ 170 h 907"/>
                <a:gd name="T34" fmla="*/ 113 w 1701"/>
                <a:gd name="T35" fmla="*/ 0 h 907"/>
                <a:gd name="T36" fmla="*/ 453 w 1701"/>
                <a:gd name="T37" fmla="*/ 57 h 907"/>
                <a:gd name="T38" fmla="*/ 510 w 1701"/>
                <a:gd name="T39" fmla="*/ 113 h 907"/>
                <a:gd name="T40" fmla="*/ 453 w 1701"/>
                <a:gd name="T41" fmla="*/ 227 h 907"/>
                <a:gd name="T42" fmla="*/ 340 w 1701"/>
                <a:gd name="T43" fmla="*/ 284 h 907"/>
                <a:gd name="T44" fmla="*/ 397 w 1701"/>
                <a:gd name="T45" fmla="*/ 397 h 907"/>
                <a:gd name="T46" fmla="*/ 623 w 1701"/>
                <a:gd name="T47" fmla="*/ 340 h 907"/>
                <a:gd name="T48" fmla="*/ 680 w 1701"/>
                <a:gd name="T49" fmla="*/ 454 h 907"/>
                <a:gd name="T50" fmla="*/ 850 w 1701"/>
                <a:gd name="T51" fmla="*/ 510 h 907"/>
                <a:gd name="T52" fmla="*/ 964 w 1701"/>
                <a:gd name="T53" fmla="*/ 454 h 907"/>
                <a:gd name="T54" fmla="*/ 1020 w 1701"/>
                <a:gd name="T55" fmla="*/ 397 h 907"/>
                <a:gd name="T56" fmla="*/ 1077 w 1701"/>
                <a:gd name="T57" fmla="*/ 340 h 907"/>
                <a:gd name="T58" fmla="*/ 1190 w 1701"/>
                <a:gd name="T59" fmla="*/ 454 h 907"/>
                <a:gd name="T60" fmla="*/ 1247 w 1701"/>
                <a:gd name="T61" fmla="*/ 510 h 907"/>
                <a:gd name="T62" fmla="*/ 1587 w 1701"/>
                <a:gd name="T63" fmla="*/ 624 h 907"/>
                <a:gd name="T64" fmla="*/ 1644 w 1701"/>
                <a:gd name="T65" fmla="*/ 68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701" h="907">
                  <a:moveTo>
                    <a:pt x="1701" y="680"/>
                  </a:moveTo>
                  <a:lnTo>
                    <a:pt x="1701" y="737"/>
                  </a:lnTo>
                  <a:lnTo>
                    <a:pt x="1587" y="737"/>
                  </a:lnTo>
                  <a:lnTo>
                    <a:pt x="1586" y="793"/>
                  </a:lnTo>
                  <a:lnTo>
                    <a:pt x="1304" y="794"/>
                  </a:lnTo>
                  <a:lnTo>
                    <a:pt x="1304" y="851"/>
                  </a:lnTo>
                  <a:lnTo>
                    <a:pt x="1247" y="851"/>
                  </a:lnTo>
                  <a:lnTo>
                    <a:pt x="1247" y="907"/>
                  </a:lnTo>
                  <a:lnTo>
                    <a:pt x="1020" y="907"/>
                  </a:lnTo>
                  <a:lnTo>
                    <a:pt x="1020" y="851"/>
                  </a:lnTo>
                  <a:lnTo>
                    <a:pt x="907" y="851"/>
                  </a:lnTo>
                  <a:lnTo>
                    <a:pt x="907" y="907"/>
                  </a:lnTo>
                  <a:lnTo>
                    <a:pt x="793" y="907"/>
                  </a:lnTo>
                  <a:lnTo>
                    <a:pt x="793" y="851"/>
                  </a:lnTo>
                  <a:lnTo>
                    <a:pt x="510" y="851"/>
                  </a:lnTo>
                  <a:lnTo>
                    <a:pt x="510" y="794"/>
                  </a:lnTo>
                  <a:lnTo>
                    <a:pt x="453" y="794"/>
                  </a:lnTo>
                  <a:lnTo>
                    <a:pt x="453" y="737"/>
                  </a:lnTo>
                  <a:lnTo>
                    <a:pt x="397" y="737"/>
                  </a:lnTo>
                  <a:lnTo>
                    <a:pt x="397" y="680"/>
                  </a:lnTo>
                  <a:lnTo>
                    <a:pt x="340" y="680"/>
                  </a:lnTo>
                  <a:lnTo>
                    <a:pt x="340" y="567"/>
                  </a:lnTo>
                  <a:lnTo>
                    <a:pt x="113" y="567"/>
                  </a:lnTo>
                  <a:lnTo>
                    <a:pt x="113" y="510"/>
                  </a:lnTo>
                  <a:lnTo>
                    <a:pt x="0" y="510"/>
                  </a:lnTo>
                  <a:lnTo>
                    <a:pt x="0" y="454"/>
                  </a:lnTo>
                  <a:lnTo>
                    <a:pt x="56" y="454"/>
                  </a:lnTo>
                  <a:lnTo>
                    <a:pt x="56" y="397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113" y="340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170" y="170"/>
                  </a:lnTo>
                  <a:lnTo>
                    <a:pt x="113" y="170"/>
                  </a:lnTo>
                  <a:lnTo>
                    <a:pt x="113" y="0"/>
                  </a:lnTo>
                  <a:lnTo>
                    <a:pt x="453" y="0"/>
                  </a:lnTo>
                  <a:lnTo>
                    <a:pt x="453" y="57"/>
                  </a:lnTo>
                  <a:lnTo>
                    <a:pt x="510" y="57"/>
                  </a:lnTo>
                  <a:lnTo>
                    <a:pt x="510" y="113"/>
                  </a:lnTo>
                  <a:lnTo>
                    <a:pt x="453" y="113"/>
                  </a:lnTo>
                  <a:lnTo>
                    <a:pt x="453" y="227"/>
                  </a:lnTo>
                  <a:lnTo>
                    <a:pt x="340" y="227"/>
                  </a:lnTo>
                  <a:lnTo>
                    <a:pt x="340" y="284"/>
                  </a:lnTo>
                  <a:lnTo>
                    <a:pt x="397" y="284"/>
                  </a:lnTo>
                  <a:lnTo>
                    <a:pt x="397" y="397"/>
                  </a:lnTo>
                  <a:lnTo>
                    <a:pt x="623" y="397"/>
                  </a:lnTo>
                  <a:lnTo>
                    <a:pt x="623" y="340"/>
                  </a:lnTo>
                  <a:lnTo>
                    <a:pt x="680" y="340"/>
                  </a:lnTo>
                  <a:lnTo>
                    <a:pt x="680" y="454"/>
                  </a:lnTo>
                  <a:lnTo>
                    <a:pt x="850" y="454"/>
                  </a:lnTo>
                  <a:lnTo>
                    <a:pt x="850" y="510"/>
                  </a:lnTo>
                  <a:lnTo>
                    <a:pt x="964" y="510"/>
                  </a:lnTo>
                  <a:lnTo>
                    <a:pt x="964" y="454"/>
                  </a:lnTo>
                  <a:lnTo>
                    <a:pt x="1020" y="454"/>
                  </a:lnTo>
                  <a:lnTo>
                    <a:pt x="1020" y="397"/>
                  </a:lnTo>
                  <a:lnTo>
                    <a:pt x="1077" y="397"/>
                  </a:lnTo>
                  <a:lnTo>
                    <a:pt x="1077" y="340"/>
                  </a:lnTo>
                  <a:lnTo>
                    <a:pt x="1190" y="340"/>
                  </a:lnTo>
                  <a:lnTo>
                    <a:pt x="1190" y="454"/>
                  </a:lnTo>
                  <a:lnTo>
                    <a:pt x="1247" y="454"/>
                  </a:lnTo>
                  <a:lnTo>
                    <a:pt x="1247" y="510"/>
                  </a:lnTo>
                  <a:lnTo>
                    <a:pt x="1587" y="510"/>
                  </a:lnTo>
                  <a:lnTo>
                    <a:pt x="1587" y="624"/>
                  </a:lnTo>
                  <a:lnTo>
                    <a:pt x="1644" y="624"/>
                  </a:lnTo>
                  <a:lnTo>
                    <a:pt x="1644" y="680"/>
                  </a:lnTo>
                  <a:lnTo>
                    <a:pt x="1701" y="68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398" name="Freeform 14">
              <a:extLst>
                <a:ext uri="{FF2B5EF4-FFF2-40B4-BE49-F238E27FC236}">
                  <a16:creationId xmlns:a16="http://schemas.microsoft.com/office/drawing/2014/main" id="{E23A6D65-006E-4C9A-903A-BF2B0B9D3A95}"/>
                </a:ext>
              </a:extLst>
            </p:cNvPr>
            <p:cNvSpPr>
              <a:spLocks/>
            </p:cNvSpPr>
            <p:nvPr/>
          </p:nvSpPr>
          <p:spPr bwMode="auto">
            <a:xfrm>
              <a:off x="4259" y="76"/>
              <a:ext cx="850" cy="793"/>
            </a:xfrm>
            <a:custGeom>
              <a:avLst/>
              <a:gdLst>
                <a:gd name="T0" fmla="*/ 850 w 850"/>
                <a:gd name="T1" fmla="*/ 396 h 793"/>
                <a:gd name="T2" fmla="*/ 850 w 850"/>
                <a:gd name="T3" fmla="*/ 623 h 793"/>
                <a:gd name="T4" fmla="*/ 737 w 850"/>
                <a:gd name="T5" fmla="*/ 623 h 793"/>
                <a:gd name="T6" fmla="*/ 737 w 850"/>
                <a:gd name="T7" fmla="*/ 680 h 793"/>
                <a:gd name="T8" fmla="*/ 680 w 850"/>
                <a:gd name="T9" fmla="*/ 680 h 793"/>
                <a:gd name="T10" fmla="*/ 680 w 850"/>
                <a:gd name="T11" fmla="*/ 737 h 793"/>
                <a:gd name="T12" fmla="*/ 624 w 850"/>
                <a:gd name="T13" fmla="*/ 737 h 793"/>
                <a:gd name="T14" fmla="*/ 624 w 850"/>
                <a:gd name="T15" fmla="*/ 793 h 793"/>
                <a:gd name="T16" fmla="*/ 510 w 850"/>
                <a:gd name="T17" fmla="*/ 793 h 793"/>
                <a:gd name="T18" fmla="*/ 510 w 850"/>
                <a:gd name="T19" fmla="*/ 737 h 793"/>
                <a:gd name="T20" fmla="*/ 340 w 850"/>
                <a:gd name="T21" fmla="*/ 737 h 793"/>
                <a:gd name="T22" fmla="*/ 340 w 850"/>
                <a:gd name="T23" fmla="*/ 623 h 793"/>
                <a:gd name="T24" fmla="*/ 283 w 850"/>
                <a:gd name="T25" fmla="*/ 623 h 793"/>
                <a:gd name="T26" fmla="*/ 283 w 850"/>
                <a:gd name="T27" fmla="*/ 680 h 793"/>
                <a:gd name="T28" fmla="*/ 57 w 850"/>
                <a:gd name="T29" fmla="*/ 680 h 793"/>
                <a:gd name="T30" fmla="*/ 57 w 850"/>
                <a:gd name="T31" fmla="*/ 567 h 793"/>
                <a:gd name="T32" fmla="*/ 0 w 850"/>
                <a:gd name="T33" fmla="*/ 567 h 793"/>
                <a:gd name="T34" fmla="*/ 0 w 850"/>
                <a:gd name="T35" fmla="*/ 510 h 793"/>
                <a:gd name="T36" fmla="*/ 113 w 850"/>
                <a:gd name="T37" fmla="*/ 510 h 793"/>
                <a:gd name="T38" fmla="*/ 113 w 850"/>
                <a:gd name="T39" fmla="*/ 396 h 793"/>
                <a:gd name="T40" fmla="*/ 170 w 850"/>
                <a:gd name="T41" fmla="*/ 396 h 793"/>
                <a:gd name="T42" fmla="*/ 170 w 850"/>
                <a:gd name="T43" fmla="*/ 340 h 793"/>
                <a:gd name="T44" fmla="*/ 113 w 850"/>
                <a:gd name="T45" fmla="*/ 340 h 793"/>
                <a:gd name="T46" fmla="*/ 113 w 850"/>
                <a:gd name="T47" fmla="*/ 226 h 793"/>
                <a:gd name="T48" fmla="*/ 170 w 850"/>
                <a:gd name="T49" fmla="*/ 226 h 793"/>
                <a:gd name="T50" fmla="*/ 170 w 850"/>
                <a:gd name="T51" fmla="*/ 170 h 793"/>
                <a:gd name="T52" fmla="*/ 227 w 850"/>
                <a:gd name="T53" fmla="*/ 170 h 793"/>
                <a:gd name="T54" fmla="*/ 227 w 850"/>
                <a:gd name="T55" fmla="*/ 113 h 793"/>
                <a:gd name="T56" fmla="*/ 283 w 850"/>
                <a:gd name="T57" fmla="*/ 113 h 793"/>
                <a:gd name="T58" fmla="*/ 283 w 850"/>
                <a:gd name="T59" fmla="*/ 56 h 793"/>
                <a:gd name="T60" fmla="*/ 340 w 850"/>
                <a:gd name="T61" fmla="*/ 56 h 793"/>
                <a:gd name="T62" fmla="*/ 340 w 850"/>
                <a:gd name="T63" fmla="*/ 0 h 793"/>
                <a:gd name="T64" fmla="*/ 453 w 850"/>
                <a:gd name="T65" fmla="*/ 0 h 793"/>
                <a:gd name="T66" fmla="*/ 453 w 850"/>
                <a:gd name="T67" fmla="*/ 113 h 793"/>
                <a:gd name="T68" fmla="*/ 510 w 850"/>
                <a:gd name="T69" fmla="*/ 113 h 793"/>
                <a:gd name="T70" fmla="*/ 510 w 850"/>
                <a:gd name="T71" fmla="*/ 226 h 793"/>
                <a:gd name="T72" fmla="*/ 680 w 850"/>
                <a:gd name="T73" fmla="*/ 226 h 793"/>
                <a:gd name="T74" fmla="*/ 680 w 850"/>
                <a:gd name="T75" fmla="*/ 283 h 793"/>
                <a:gd name="T76" fmla="*/ 737 w 850"/>
                <a:gd name="T77" fmla="*/ 283 h 793"/>
                <a:gd name="T78" fmla="*/ 737 w 850"/>
                <a:gd name="T79" fmla="*/ 340 h 793"/>
                <a:gd name="T80" fmla="*/ 794 w 850"/>
                <a:gd name="T81" fmla="*/ 340 h 793"/>
                <a:gd name="T82" fmla="*/ 794 w 850"/>
                <a:gd name="T83" fmla="*/ 396 h 793"/>
                <a:gd name="T84" fmla="*/ 850 w 850"/>
                <a:gd name="T85" fmla="*/ 396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50" h="793">
                  <a:moveTo>
                    <a:pt x="850" y="396"/>
                  </a:moveTo>
                  <a:lnTo>
                    <a:pt x="850" y="623"/>
                  </a:lnTo>
                  <a:lnTo>
                    <a:pt x="737" y="623"/>
                  </a:lnTo>
                  <a:lnTo>
                    <a:pt x="737" y="680"/>
                  </a:lnTo>
                  <a:lnTo>
                    <a:pt x="680" y="680"/>
                  </a:lnTo>
                  <a:lnTo>
                    <a:pt x="680" y="737"/>
                  </a:lnTo>
                  <a:lnTo>
                    <a:pt x="624" y="737"/>
                  </a:lnTo>
                  <a:lnTo>
                    <a:pt x="624" y="793"/>
                  </a:lnTo>
                  <a:lnTo>
                    <a:pt x="510" y="793"/>
                  </a:lnTo>
                  <a:lnTo>
                    <a:pt x="510" y="737"/>
                  </a:lnTo>
                  <a:lnTo>
                    <a:pt x="340" y="737"/>
                  </a:lnTo>
                  <a:lnTo>
                    <a:pt x="340" y="623"/>
                  </a:lnTo>
                  <a:lnTo>
                    <a:pt x="283" y="623"/>
                  </a:lnTo>
                  <a:lnTo>
                    <a:pt x="283" y="680"/>
                  </a:lnTo>
                  <a:lnTo>
                    <a:pt x="57" y="680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510"/>
                  </a:lnTo>
                  <a:lnTo>
                    <a:pt x="113" y="510"/>
                  </a:lnTo>
                  <a:lnTo>
                    <a:pt x="113" y="396"/>
                  </a:lnTo>
                  <a:lnTo>
                    <a:pt x="170" y="396"/>
                  </a:lnTo>
                  <a:lnTo>
                    <a:pt x="170" y="340"/>
                  </a:lnTo>
                  <a:lnTo>
                    <a:pt x="113" y="340"/>
                  </a:lnTo>
                  <a:lnTo>
                    <a:pt x="113" y="226"/>
                  </a:lnTo>
                  <a:lnTo>
                    <a:pt x="170" y="226"/>
                  </a:lnTo>
                  <a:lnTo>
                    <a:pt x="170" y="170"/>
                  </a:lnTo>
                  <a:lnTo>
                    <a:pt x="227" y="170"/>
                  </a:lnTo>
                  <a:lnTo>
                    <a:pt x="227" y="113"/>
                  </a:lnTo>
                  <a:lnTo>
                    <a:pt x="283" y="113"/>
                  </a:lnTo>
                  <a:lnTo>
                    <a:pt x="283" y="56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453" y="0"/>
                  </a:lnTo>
                  <a:lnTo>
                    <a:pt x="453" y="113"/>
                  </a:lnTo>
                  <a:lnTo>
                    <a:pt x="510" y="113"/>
                  </a:lnTo>
                  <a:lnTo>
                    <a:pt x="510" y="226"/>
                  </a:lnTo>
                  <a:lnTo>
                    <a:pt x="680" y="226"/>
                  </a:lnTo>
                  <a:lnTo>
                    <a:pt x="680" y="283"/>
                  </a:lnTo>
                  <a:lnTo>
                    <a:pt x="737" y="283"/>
                  </a:lnTo>
                  <a:lnTo>
                    <a:pt x="737" y="340"/>
                  </a:lnTo>
                  <a:lnTo>
                    <a:pt x="794" y="340"/>
                  </a:lnTo>
                  <a:lnTo>
                    <a:pt x="794" y="396"/>
                  </a:lnTo>
                  <a:lnTo>
                    <a:pt x="850" y="396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399" name="Freeform 15">
              <a:extLst>
                <a:ext uri="{FF2B5EF4-FFF2-40B4-BE49-F238E27FC236}">
                  <a16:creationId xmlns:a16="http://schemas.microsoft.com/office/drawing/2014/main" id="{E2B6C368-3DAC-4693-94FA-A8EB6014E7C2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0" y="4725"/>
              <a:ext cx="341" cy="284"/>
            </a:xfrm>
            <a:custGeom>
              <a:avLst/>
              <a:gdLst>
                <a:gd name="T0" fmla="*/ 0 w 341"/>
                <a:gd name="T1" fmla="*/ 170 h 284"/>
                <a:gd name="T2" fmla="*/ 0 w 341"/>
                <a:gd name="T3" fmla="*/ 284 h 284"/>
                <a:gd name="T4" fmla="*/ 171 w 341"/>
                <a:gd name="T5" fmla="*/ 284 h 284"/>
                <a:gd name="T6" fmla="*/ 171 w 341"/>
                <a:gd name="T7" fmla="*/ 113 h 284"/>
                <a:gd name="T8" fmla="*/ 341 w 341"/>
                <a:gd name="T9" fmla="*/ 113 h 284"/>
                <a:gd name="T10" fmla="*/ 341 w 341"/>
                <a:gd name="T11" fmla="*/ 57 h 284"/>
                <a:gd name="T12" fmla="*/ 284 w 341"/>
                <a:gd name="T13" fmla="*/ 57 h 284"/>
                <a:gd name="T14" fmla="*/ 284 w 341"/>
                <a:gd name="T15" fmla="*/ 0 h 284"/>
                <a:gd name="T16" fmla="*/ 114 w 341"/>
                <a:gd name="T17" fmla="*/ 0 h 284"/>
                <a:gd name="T18" fmla="*/ 114 w 341"/>
                <a:gd name="T19" fmla="*/ 57 h 284"/>
                <a:gd name="T20" fmla="*/ 57 w 341"/>
                <a:gd name="T21" fmla="*/ 57 h 284"/>
                <a:gd name="T22" fmla="*/ 57 w 341"/>
                <a:gd name="T23" fmla="*/ 113 h 284"/>
                <a:gd name="T24" fmla="*/ 0 w 341"/>
                <a:gd name="T25" fmla="*/ 113 h 284"/>
                <a:gd name="T26" fmla="*/ 0 w 341"/>
                <a:gd name="T27" fmla="*/ 17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41" h="284">
                  <a:moveTo>
                    <a:pt x="0" y="170"/>
                  </a:moveTo>
                  <a:lnTo>
                    <a:pt x="0" y="284"/>
                  </a:lnTo>
                  <a:lnTo>
                    <a:pt x="171" y="284"/>
                  </a:lnTo>
                  <a:lnTo>
                    <a:pt x="171" y="113"/>
                  </a:lnTo>
                  <a:lnTo>
                    <a:pt x="341" y="113"/>
                  </a:lnTo>
                  <a:lnTo>
                    <a:pt x="341" y="57"/>
                  </a:lnTo>
                  <a:lnTo>
                    <a:pt x="284" y="57"/>
                  </a:lnTo>
                  <a:lnTo>
                    <a:pt x="284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57" y="57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17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400" name="Freeform 16">
              <a:extLst>
                <a:ext uri="{FF2B5EF4-FFF2-40B4-BE49-F238E27FC236}">
                  <a16:creationId xmlns:a16="http://schemas.microsoft.com/office/drawing/2014/main" id="{7760D011-2529-4D65-AF7F-4104A56AF55E}"/>
                </a:ext>
              </a:extLst>
            </p:cNvPr>
            <p:cNvSpPr>
              <a:spLocks/>
            </p:cNvSpPr>
            <p:nvPr/>
          </p:nvSpPr>
          <p:spPr bwMode="auto">
            <a:xfrm>
              <a:off x="687" y="4612"/>
              <a:ext cx="793" cy="680"/>
            </a:xfrm>
            <a:custGeom>
              <a:avLst/>
              <a:gdLst>
                <a:gd name="T0" fmla="*/ 793 w 793"/>
                <a:gd name="T1" fmla="*/ 283 h 680"/>
                <a:gd name="T2" fmla="*/ 793 w 793"/>
                <a:gd name="T3" fmla="*/ 510 h 680"/>
                <a:gd name="T4" fmla="*/ 793 w 793"/>
                <a:gd name="T5" fmla="*/ 567 h 680"/>
                <a:gd name="T6" fmla="*/ 623 w 793"/>
                <a:gd name="T7" fmla="*/ 567 h 680"/>
                <a:gd name="T8" fmla="*/ 623 w 793"/>
                <a:gd name="T9" fmla="*/ 623 h 680"/>
                <a:gd name="T10" fmla="*/ 453 w 793"/>
                <a:gd name="T11" fmla="*/ 623 h 680"/>
                <a:gd name="T12" fmla="*/ 453 w 793"/>
                <a:gd name="T13" fmla="*/ 680 h 680"/>
                <a:gd name="T14" fmla="*/ 397 w 793"/>
                <a:gd name="T15" fmla="*/ 680 h 680"/>
                <a:gd name="T16" fmla="*/ 397 w 793"/>
                <a:gd name="T17" fmla="*/ 623 h 680"/>
                <a:gd name="T18" fmla="*/ 283 w 793"/>
                <a:gd name="T19" fmla="*/ 623 h 680"/>
                <a:gd name="T20" fmla="*/ 283 w 793"/>
                <a:gd name="T21" fmla="*/ 680 h 680"/>
                <a:gd name="T22" fmla="*/ 113 w 793"/>
                <a:gd name="T23" fmla="*/ 680 h 680"/>
                <a:gd name="T24" fmla="*/ 56 w 793"/>
                <a:gd name="T25" fmla="*/ 680 h 680"/>
                <a:gd name="T26" fmla="*/ 56 w 793"/>
                <a:gd name="T27" fmla="*/ 453 h 680"/>
                <a:gd name="T28" fmla="*/ 113 w 793"/>
                <a:gd name="T29" fmla="*/ 453 h 680"/>
                <a:gd name="T30" fmla="*/ 113 w 793"/>
                <a:gd name="T31" fmla="*/ 340 h 680"/>
                <a:gd name="T32" fmla="*/ 56 w 793"/>
                <a:gd name="T33" fmla="*/ 340 h 680"/>
                <a:gd name="T34" fmla="*/ 56 w 793"/>
                <a:gd name="T35" fmla="*/ 283 h 680"/>
                <a:gd name="T36" fmla="*/ 0 w 793"/>
                <a:gd name="T37" fmla="*/ 283 h 680"/>
                <a:gd name="T38" fmla="*/ 0 w 793"/>
                <a:gd name="T39" fmla="*/ 113 h 680"/>
                <a:gd name="T40" fmla="*/ 56 w 793"/>
                <a:gd name="T41" fmla="*/ 113 h 680"/>
                <a:gd name="T42" fmla="*/ 56 w 793"/>
                <a:gd name="T43" fmla="*/ 56 h 680"/>
                <a:gd name="T44" fmla="*/ 113 w 793"/>
                <a:gd name="T45" fmla="*/ 56 h 680"/>
                <a:gd name="T46" fmla="*/ 113 w 793"/>
                <a:gd name="T47" fmla="*/ 0 h 680"/>
                <a:gd name="T48" fmla="*/ 170 w 793"/>
                <a:gd name="T49" fmla="*/ 0 h 680"/>
                <a:gd name="T50" fmla="*/ 170 w 793"/>
                <a:gd name="T51" fmla="*/ 170 h 680"/>
                <a:gd name="T52" fmla="*/ 283 w 793"/>
                <a:gd name="T53" fmla="*/ 170 h 680"/>
                <a:gd name="T54" fmla="*/ 283 w 793"/>
                <a:gd name="T55" fmla="*/ 113 h 680"/>
                <a:gd name="T56" fmla="*/ 226 w 793"/>
                <a:gd name="T57" fmla="*/ 113 h 680"/>
                <a:gd name="T58" fmla="*/ 226 w 793"/>
                <a:gd name="T59" fmla="*/ 56 h 680"/>
                <a:gd name="T60" fmla="*/ 397 w 793"/>
                <a:gd name="T61" fmla="*/ 56 h 680"/>
                <a:gd name="T62" fmla="*/ 397 w 793"/>
                <a:gd name="T63" fmla="*/ 226 h 680"/>
                <a:gd name="T64" fmla="*/ 340 w 793"/>
                <a:gd name="T65" fmla="*/ 226 h 680"/>
                <a:gd name="T66" fmla="*/ 340 w 793"/>
                <a:gd name="T67" fmla="*/ 397 h 680"/>
                <a:gd name="T68" fmla="*/ 567 w 793"/>
                <a:gd name="T69" fmla="*/ 397 h 680"/>
                <a:gd name="T70" fmla="*/ 567 w 793"/>
                <a:gd name="T71" fmla="*/ 453 h 680"/>
                <a:gd name="T72" fmla="*/ 623 w 793"/>
                <a:gd name="T73" fmla="*/ 453 h 680"/>
                <a:gd name="T74" fmla="*/ 623 w 793"/>
                <a:gd name="T75" fmla="*/ 397 h 680"/>
                <a:gd name="T76" fmla="*/ 623 w 793"/>
                <a:gd name="T77" fmla="*/ 340 h 680"/>
                <a:gd name="T78" fmla="*/ 737 w 793"/>
                <a:gd name="T79" fmla="*/ 340 h 680"/>
                <a:gd name="T80" fmla="*/ 737 w 793"/>
                <a:gd name="T81" fmla="*/ 283 h 680"/>
                <a:gd name="T82" fmla="*/ 793 w 793"/>
                <a:gd name="T83" fmla="*/ 283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93" h="680">
                  <a:moveTo>
                    <a:pt x="793" y="283"/>
                  </a:moveTo>
                  <a:lnTo>
                    <a:pt x="793" y="510"/>
                  </a:lnTo>
                  <a:lnTo>
                    <a:pt x="793" y="567"/>
                  </a:lnTo>
                  <a:lnTo>
                    <a:pt x="623" y="567"/>
                  </a:lnTo>
                  <a:lnTo>
                    <a:pt x="623" y="623"/>
                  </a:lnTo>
                  <a:lnTo>
                    <a:pt x="453" y="623"/>
                  </a:lnTo>
                  <a:lnTo>
                    <a:pt x="453" y="680"/>
                  </a:lnTo>
                  <a:lnTo>
                    <a:pt x="397" y="680"/>
                  </a:lnTo>
                  <a:lnTo>
                    <a:pt x="397" y="623"/>
                  </a:lnTo>
                  <a:lnTo>
                    <a:pt x="283" y="623"/>
                  </a:lnTo>
                  <a:lnTo>
                    <a:pt x="283" y="680"/>
                  </a:lnTo>
                  <a:lnTo>
                    <a:pt x="113" y="680"/>
                  </a:lnTo>
                  <a:lnTo>
                    <a:pt x="56" y="680"/>
                  </a:lnTo>
                  <a:lnTo>
                    <a:pt x="56" y="453"/>
                  </a:lnTo>
                  <a:lnTo>
                    <a:pt x="113" y="453"/>
                  </a:lnTo>
                  <a:lnTo>
                    <a:pt x="113" y="340"/>
                  </a:lnTo>
                  <a:lnTo>
                    <a:pt x="56" y="340"/>
                  </a:lnTo>
                  <a:lnTo>
                    <a:pt x="56" y="283"/>
                  </a:lnTo>
                  <a:lnTo>
                    <a:pt x="0" y="283"/>
                  </a:lnTo>
                  <a:lnTo>
                    <a:pt x="0" y="113"/>
                  </a:lnTo>
                  <a:lnTo>
                    <a:pt x="56" y="113"/>
                  </a:lnTo>
                  <a:lnTo>
                    <a:pt x="56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170" y="0"/>
                  </a:lnTo>
                  <a:lnTo>
                    <a:pt x="170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56"/>
                  </a:lnTo>
                  <a:lnTo>
                    <a:pt x="397" y="56"/>
                  </a:lnTo>
                  <a:lnTo>
                    <a:pt x="397" y="226"/>
                  </a:lnTo>
                  <a:lnTo>
                    <a:pt x="340" y="226"/>
                  </a:lnTo>
                  <a:lnTo>
                    <a:pt x="340" y="397"/>
                  </a:lnTo>
                  <a:lnTo>
                    <a:pt x="567" y="397"/>
                  </a:lnTo>
                  <a:lnTo>
                    <a:pt x="567" y="453"/>
                  </a:lnTo>
                  <a:lnTo>
                    <a:pt x="623" y="453"/>
                  </a:lnTo>
                  <a:lnTo>
                    <a:pt x="623" y="397"/>
                  </a:lnTo>
                  <a:lnTo>
                    <a:pt x="623" y="340"/>
                  </a:lnTo>
                  <a:lnTo>
                    <a:pt x="737" y="340"/>
                  </a:lnTo>
                  <a:lnTo>
                    <a:pt x="737" y="283"/>
                  </a:lnTo>
                  <a:lnTo>
                    <a:pt x="793" y="28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401" name="Freeform 17">
              <a:extLst>
                <a:ext uri="{FF2B5EF4-FFF2-40B4-BE49-F238E27FC236}">
                  <a16:creationId xmlns:a16="http://schemas.microsoft.com/office/drawing/2014/main" id="{167F8FA1-6622-4937-8B7B-2B99481ED787}"/>
                </a:ext>
              </a:extLst>
            </p:cNvPr>
            <p:cNvSpPr>
              <a:spLocks/>
            </p:cNvSpPr>
            <p:nvPr/>
          </p:nvSpPr>
          <p:spPr bwMode="auto">
            <a:xfrm>
              <a:off x="857" y="5065"/>
              <a:ext cx="1531" cy="907"/>
            </a:xfrm>
            <a:custGeom>
              <a:avLst/>
              <a:gdLst>
                <a:gd name="T0" fmla="*/ 623 w 1531"/>
                <a:gd name="T1" fmla="*/ 0 h 907"/>
                <a:gd name="T2" fmla="*/ 850 w 1531"/>
                <a:gd name="T3" fmla="*/ 0 h 907"/>
                <a:gd name="T4" fmla="*/ 850 w 1531"/>
                <a:gd name="T5" fmla="*/ 170 h 907"/>
                <a:gd name="T6" fmla="*/ 794 w 1531"/>
                <a:gd name="T7" fmla="*/ 170 h 907"/>
                <a:gd name="T8" fmla="*/ 794 w 1531"/>
                <a:gd name="T9" fmla="*/ 284 h 907"/>
                <a:gd name="T10" fmla="*/ 623 w 1531"/>
                <a:gd name="T11" fmla="*/ 284 h 907"/>
                <a:gd name="T12" fmla="*/ 623 w 1531"/>
                <a:gd name="T13" fmla="*/ 340 h 907"/>
                <a:gd name="T14" fmla="*/ 567 w 1531"/>
                <a:gd name="T15" fmla="*/ 340 h 907"/>
                <a:gd name="T16" fmla="*/ 567 w 1531"/>
                <a:gd name="T17" fmla="*/ 454 h 907"/>
                <a:gd name="T18" fmla="*/ 680 w 1531"/>
                <a:gd name="T19" fmla="*/ 454 h 907"/>
                <a:gd name="T20" fmla="*/ 680 w 1531"/>
                <a:gd name="T21" fmla="*/ 397 h 907"/>
                <a:gd name="T22" fmla="*/ 794 w 1531"/>
                <a:gd name="T23" fmla="*/ 397 h 907"/>
                <a:gd name="T24" fmla="*/ 794 w 1531"/>
                <a:gd name="T25" fmla="*/ 454 h 907"/>
                <a:gd name="T26" fmla="*/ 1077 w 1531"/>
                <a:gd name="T27" fmla="*/ 454 h 907"/>
                <a:gd name="T28" fmla="*/ 1077 w 1531"/>
                <a:gd name="T29" fmla="*/ 511 h 907"/>
                <a:gd name="T30" fmla="*/ 1190 w 1531"/>
                <a:gd name="T31" fmla="*/ 511 h 907"/>
                <a:gd name="T32" fmla="*/ 1190 w 1531"/>
                <a:gd name="T33" fmla="*/ 454 h 907"/>
                <a:gd name="T34" fmla="*/ 1417 w 1531"/>
                <a:gd name="T35" fmla="*/ 454 h 907"/>
                <a:gd name="T36" fmla="*/ 1417 w 1531"/>
                <a:gd name="T37" fmla="*/ 511 h 907"/>
                <a:gd name="T38" fmla="*/ 1474 w 1531"/>
                <a:gd name="T39" fmla="*/ 511 h 907"/>
                <a:gd name="T40" fmla="*/ 1474 w 1531"/>
                <a:gd name="T41" fmla="*/ 567 h 907"/>
                <a:gd name="T42" fmla="*/ 1531 w 1531"/>
                <a:gd name="T43" fmla="*/ 567 h 907"/>
                <a:gd name="T44" fmla="*/ 1531 w 1531"/>
                <a:gd name="T45" fmla="*/ 737 h 907"/>
                <a:gd name="T46" fmla="*/ 1474 w 1531"/>
                <a:gd name="T47" fmla="*/ 737 h 907"/>
                <a:gd name="T48" fmla="*/ 1474 w 1531"/>
                <a:gd name="T49" fmla="*/ 851 h 907"/>
                <a:gd name="T50" fmla="*/ 1134 w 1531"/>
                <a:gd name="T51" fmla="*/ 851 h 907"/>
                <a:gd name="T52" fmla="*/ 1134 w 1531"/>
                <a:gd name="T53" fmla="*/ 907 h 907"/>
                <a:gd name="T54" fmla="*/ 1020 w 1531"/>
                <a:gd name="T55" fmla="*/ 907 h 907"/>
                <a:gd name="T56" fmla="*/ 1020 w 1531"/>
                <a:gd name="T57" fmla="*/ 851 h 907"/>
                <a:gd name="T58" fmla="*/ 907 w 1531"/>
                <a:gd name="T59" fmla="*/ 851 h 907"/>
                <a:gd name="T60" fmla="*/ 907 w 1531"/>
                <a:gd name="T61" fmla="*/ 794 h 907"/>
                <a:gd name="T62" fmla="*/ 794 w 1531"/>
                <a:gd name="T63" fmla="*/ 794 h 907"/>
                <a:gd name="T64" fmla="*/ 794 w 1531"/>
                <a:gd name="T65" fmla="*/ 737 h 907"/>
                <a:gd name="T66" fmla="*/ 397 w 1531"/>
                <a:gd name="T67" fmla="*/ 737 h 907"/>
                <a:gd name="T68" fmla="*/ 397 w 1531"/>
                <a:gd name="T69" fmla="*/ 681 h 907"/>
                <a:gd name="T70" fmla="*/ 227 w 1531"/>
                <a:gd name="T71" fmla="*/ 681 h 907"/>
                <a:gd name="T72" fmla="*/ 227 w 1531"/>
                <a:gd name="T73" fmla="*/ 454 h 907"/>
                <a:gd name="T74" fmla="*/ 56 w 1531"/>
                <a:gd name="T75" fmla="*/ 454 h 907"/>
                <a:gd name="T76" fmla="*/ 56 w 1531"/>
                <a:gd name="T77" fmla="*/ 284 h 907"/>
                <a:gd name="T78" fmla="*/ 0 w 1531"/>
                <a:gd name="T79" fmla="*/ 284 h 907"/>
                <a:gd name="T80" fmla="*/ 0 w 1531"/>
                <a:gd name="T81" fmla="*/ 227 h 907"/>
                <a:gd name="T82" fmla="*/ 113 w 1531"/>
                <a:gd name="T83" fmla="*/ 227 h 907"/>
                <a:gd name="T84" fmla="*/ 113 w 1531"/>
                <a:gd name="T85" fmla="*/ 170 h 907"/>
                <a:gd name="T86" fmla="*/ 227 w 1531"/>
                <a:gd name="T87" fmla="*/ 170 h 907"/>
                <a:gd name="T88" fmla="*/ 227 w 1531"/>
                <a:gd name="T89" fmla="*/ 227 h 907"/>
                <a:gd name="T90" fmla="*/ 283 w 1531"/>
                <a:gd name="T91" fmla="*/ 227 h 907"/>
                <a:gd name="T92" fmla="*/ 283 w 1531"/>
                <a:gd name="T93" fmla="*/ 170 h 907"/>
                <a:gd name="T94" fmla="*/ 453 w 1531"/>
                <a:gd name="T95" fmla="*/ 170 h 907"/>
                <a:gd name="T96" fmla="*/ 453 w 1531"/>
                <a:gd name="T97" fmla="*/ 114 h 907"/>
                <a:gd name="T98" fmla="*/ 623 w 1531"/>
                <a:gd name="T99" fmla="*/ 114 h 907"/>
                <a:gd name="T100" fmla="*/ 623 w 1531"/>
                <a:gd name="T101" fmla="*/ 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531" h="907">
                  <a:moveTo>
                    <a:pt x="623" y="0"/>
                  </a:moveTo>
                  <a:lnTo>
                    <a:pt x="850" y="0"/>
                  </a:lnTo>
                  <a:lnTo>
                    <a:pt x="850" y="170"/>
                  </a:lnTo>
                  <a:lnTo>
                    <a:pt x="794" y="170"/>
                  </a:lnTo>
                  <a:lnTo>
                    <a:pt x="794" y="284"/>
                  </a:lnTo>
                  <a:lnTo>
                    <a:pt x="623" y="284"/>
                  </a:lnTo>
                  <a:lnTo>
                    <a:pt x="623" y="340"/>
                  </a:lnTo>
                  <a:lnTo>
                    <a:pt x="567" y="340"/>
                  </a:lnTo>
                  <a:lnTo>
                    <a:pt x="567" y="454"/>
                  </a:lnTo>
                  <a:lnTo>
                    <a:pt x="680" y="454"/>
                  </a:lnTo>
                  <a:lnTo>
                    <a:pt x="680" y="397"/>
                  </a:lnTo>
                  <a:lnTo>
                    <a:pt x="794" y="397"/>
                  </a:lnTo>
                  <a:lnTo>
                    <a:pt x="794" y="454"/>
                  </a:lnTo>
                  <a:lnTo>
                    <a:pt x="1077" y="454"/>
                  </a:lnTo>
                  <a:lnTo>
                    <a:pt x="1077" y="511"/>
                  </a:lnTo>
                  <a:lnTo>
                    <a:pt x="1190" y="511"/>
                  </a:lnTo>
                  <a:lnTo>
                    <a:pt x="1190" y="454"/>
                  </a:lnTo>
                  <a:lnTo>
                    <a:pt x="1417" y="454"/>
                  </a:lnTo>
                  <a:lnTo>
                    <a:pt x="1417" y="511"/>
                  </a:lnTo>
                  <a:lnTo>
                    <a:pt x="1474" y="511"/>
                  </a:lnTo>
                  <a:lnTo>
                    <a:pt x="1474" y="567"/>
                  </a:lnTo>
                  <a:lnTo>
                    <a:pt x="1531" y="567"/>
                  </a:lnTo>
                  <a:lnTo>
                    <a:pt x="1531" y="737"/>
                  </a:lnTo>
                  <a:lnTo>
                    <a:pt x="1474" y="737"/>
                  </a:lnTo>
                  <a:lnTo>
                    <a:pt x="1474" y="851"/>
                  </a:lnTo>
                  <a:lnTo>
                    <a:pt x="1134" y="851"/>
                  </a:lnTo>
                  <a:lnTo>
                    <a:pt x="1134" y="907"/>
                  </a:lnTo>
                  <a:lnTo>
                    <a:pt x="1020" y="907"/>
                  </a:lnTo>
                  <a:lnTo>
                    <a:pt x="1020" y="851"/>
                  </a:lnTo>
                  <a:lnTo>
                    <a:pt x="907" y="851"/>
                  </a:lnTo>
                  <a:lnTo>
                    <a:pt x="907" y="794"/>
                  </a:lnTo>
                  <a:lnTo>
                    <a:pt x="794" y="794"/>
                  </a:lnTo>
                  <a:lnTo>
                    <a:pt x="794" y="737"/>
                  </a:lnTo>
                  <a:lnTo>
                    <a:pt x="397" y="737"/>
                  </a:lnTo>
                  <a:lnTo>
                    <a:pt x="397" y="681"/>
                  </a:lnTo>
                  <a:lnTo>
                    <a:pt x="227" y="681"/>
                  </a:lnTo>
                  <a:lnTo>
                    <a:pt x="227" y="454"/>
                  </a:lnTo>
                  <a:lnTo>
                    <a:pt x="56" y="454"/>
                  </a:lnTo>
                  <a:lnTo>
                    <a:pt x="56" y="284"/>
                  </a:lnTo>
                  <a:lnTo>
                    <a:pt x="0" y="284"/>
                  </a:lnTo>
                  <a:lnTo>
                    <a:pt x="0" y="227"/>
                  </a:lnTo>
                  <a:lnTo>
                    <a:pt x="113" y="227"/>
                  </a:lnTo>
                  <a:lnTo>
                    <a:pt x="113" y="170"/>
                  </a:lnTo>
                  <a:lnTo>
                    <a:pt x="227" y="170"/>
                  </a:lnTo>
                  <a:lnTo>
                    <a:pt x="227" y="227"/>
                  </a:lnTo>
                  <a:lnTo>
                    <a:pt x="283" y="227"/>
                  </a:lnTo>
                  <a:lnTo>
                    <a:pt x="283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623" y="114"/>
                  </a:lnTo>
                  <a:lnTo>
                    <a:pt x="62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402" name="Freeform 18">
              <a:extLst>
                <a:ext uri="{FF2B5EF4-FFF2-40B4-BE49-F238E27FC236}">
                  <a16:creationId xmlns:a16="http://schemas.microsoft.com/office/drawing/2014/main" id="{F2AFA488-47B2-4A6E-BFB7-8145B16F000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4555"/>
              <a:ext cx="1304" cy="1134"/>
            </a:xfrm>
            <a:custGeom>
              <a:avLst/>
              <a:gdLst>
                <a:gd name="T0" fmla="*/ 1077 w 1304"/>
                <a:gd name="T1" fmla="*/ 964 h 1134"/>
                <a:gd name="T2" fmla="*/ 964 w 1304"/>
                <a:gd name="T3" fmla="*/ 1134 h 1134"/>
                <a:gd name="T4" fmla="*/ 907 w 1304"/>
                <a:gd name="T5" fmla="*/ 1077 h 1134"/>
                <a:gd name="T6" fmla="*/ 850 w 1304"/>
                <a:gd name="T7" fmla="*/ 1021 h 1134"/>
                <a:gd name="T8" fmla="*/ 623 w 1304"/>
                <a:gd name="T9" fmla="*/ 964 h 1134"/>
                <a:gd name="T10" fmla="*/ 510 w 1304"/>
                <a:gd name="T11" fmla="*/ 1021 h 1134"/>
                <a:gd name="T12" fmla="*/ 227 w 1304"/>
                <a:gd name="T13" fmla="*/ 964 h 1134"/>
                <a:gd name="T14" fmla="*/ 113 w 1304"/>
                <a:gd name="T15" fmla="*/ 907 h 1134"/>
                <a:gd name="T16" fmla="*/ 0 w 1304"/>
                <a:gd name="T17" fmla="*/ 964 h 1134"/>
                <a:gd name="T18" fmla="*/ 56 w 1304"/>
                <a:gd name="T19" fmla="*/ 850 h 1134"/>
                <a:gd name="T20" fmla="*/ 227 w 1304"/>
                <a:gd name="T21" fmla="*/ 794 h 1134"/>
                <a:gd name="T22" fmla="*/ 283 w 1304"/>
                <a:gd name="T23" fmla="*/ 680 h 1134"/>
                <a:gd name="T24" fmla="*/ 397 w 1304"/>
                <a:gd name="T25" fmla="*/ 454 h 1134"/>
                <a:gd name="T26" fmla="*/ 453 w 1304"/>
                <a:gd name="T27" fmla="*/ 510 h 1134"/>
                <a:gd name="T28" fmla="*/ 567 w 1304"/>
                <a:gd name="T29" fmla="*/ 454 h 1134"/>
                <a:gd name="T30" fmla="*/ 623 w 1304"/>
                <a:gd name="T31" fmla="*/ 510 h 1134"/>
                <a:gd name="T32" fmla="*/ 680 w 1304"/>
                <a:gd name="T33" fmla="*/ 454 h 1134"/>
                <a:gd name="T34" fmla="*/ 737 w 1304"/>
                <a:gd name="T35" fmla="*/ 397 h 1134"/>
                <a:gd name="T36" fmla="*/ 680 w 1304"/>
                <a:gd name="T37" fmla="*/ 227 h 1134"/>
                <a:gd name="T38" fmla="*/ 567 w 1304"/>
                <a:gd name="T39" fmla="*/ 340 h 1134"/>
                <a:gd name="T40" fmla="*/ 453 w 1304"/>
                <a:gd name="T41" fmla="*/ 170 h 1134"/>
                <a:gd name="T42" fmla="*/ 510 w 1304"/>
                <a:gd name="T43" fmla="*/ 113 h 1134"/>
                <a:gd name="T44" fmla="*/ 567 w 1304"/>
                <a:gd name="T45" fmla="*/ 57 h 1134"/>
                <a:gd name="T46" fmla="*/ 794 w 1304"/>
                <a:gd name="T47" fmla="*/ 0 h 1134"/>
                <a:gd name="T48" fmla="*/ 850 w 1304"/>
                <a:gd name="T49" fmla="*/ 113 h 1134"/>
                <a:gd name="T50" fmla="*/ 907 w 1304"/>
                <a:gd name="T51" fmla="*/ 57 h 1134"/>
                <a:gd name="T52" fmla="*/ 964 w 1304"/>
                <a:gd name="T53" fmla="*/ 113 h 1134"/>
                <a:gd name="T54" fmla="*/ 1020 w 1304"/>
                <a:gd name="T55" fmla="*/ 283 h 1134"/>
                <a:gd name="T56" fmla="*/ 1134 w 1304"/>
                <a:gd name="T57" fmla="*/ 227 h 1134"/>
                <a:gd name="T58" fmla="*/ 1077 w 1304"/>
                <a:gd name="T59" fmla="*/ 170 h 1134"/>
                <a:gd name="T60" fmla="*/ 1020 w 1304"/>
                <a:gd name="T61" fmla="*/ 57 h 1134"/>
                <a:gd name="T62" fmla="*/ 1134 w 1304"/>
                <a:gd name="T63" fmla="*/ 0 h 1134"/>
                <a:gd name="T64" fmla="*/ 1247 w 1304"/>
                <a:gd name="T65" fmla="*/ 113 h 1134"/>
                <a:gd name="T66" fmla="*/ 1190 w 1304"/>
                <a:gd name="T67" fmla="*/ 227 h 1134"/>
                <a:gd name="T68" fmla="*/ 1247 w 1304"/>
                <a:gd name="T69" fmla="*/ 340 h 1134"/>
                <a:gd name="T70" fmla="*/ 1134 w 1304"/>
                <a:gd name="T71" fmla="*/ 567 h 1134"/>
                <a:gd name="T72" fmla="*/ 1020 w 1304"/>
                <a:gd name="T73" fmla="*/ 510 h 1134"/>
                <a:gd name="T74" fmla="*/ 1077 w 1304"/>
                <a:gd name="T75" fmla="*/ 567 h 1134"/>
                <a:gd name="T76" fmla="*/ 1134 w 1304"/>
                <a:gd name="T77" fmla="*/ 680 h 1134"/>
                <a:gd name="T78" fmla="*/ 1190 w 1304"/>
                <a:gd name="T79" fmla="*/ 737 h 1134"/>
                <a:gd name="T80" fmla="*/ 1247 w 1304"/>
                <a:gd name="T81" fmla="*/ 794 h 1134"/>
                <a:gd name="T82" fmla="*/ 1304 w 1304"/>
                <a:gd name="T83" fmla="*/ 850 h 1134"/>
                <a:gd name="T84" fmla="*/ 1247 w 1304"/>
                <a:gd name="T85" fmla="*/ 964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04" h="1134">
                  <a:moveTo>
                    <a:pt x="1247" y="964"/>
                  </a:moveTo>
                  <a:lnTo>
                    <a:pt x="1077" y="964"/>
                  </a:lnTo>
                  <a:lnTo>
                    <a:pt x="1077" y="1134"/>
                  </a:lnTo>
                  <a:lnTo>
                    <a:pt x="964" y="1134"/>
                  </a:lnTo>
                  <a:lnTo>
                    <a:pt x="964" y="1077"/>
                  </a:lnTo>
                  <a:lnTo>
                    <a:pt x="907" y="1077"/>
                  </a:lnTo>
                  <a:lnTo>
                    <a:pt x="907" y="1021"/>
                  </a:lnTo>
                  <a:lnTo>
                    <a:pt x="850" y="1021"/>
                  </a:lnTo>
                  <a:lnTo>
                    <a:pt x="850" y="964"/>
                  </a:lnTo>
                  <a:lnTo>
                    <a:pt x="623" y="964"/>
                  </a:lnTo>
                  <a:lnTo>
                    <a:pt x="623" y="1021"/>
                  </a:lnTo>
                  <a:lnTo>
                    <a:pt x="510" y="1021"/>
                  </a:lnTo>
                  <a:lnTo>
                    <a:pt x="510" y="964"/>
                  </a:lnTo>
                  <a:lnTo>
                    <a:pt x="227" y="964"/>
                  </a:lnTo>
                  <a:lnTo>
                    <a:pt x="227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0" y="964"/>
                  </a:lnTo>
                  <a:lnTo>
                    <a:pt x="0" y="850"/>
                  </a:lnTo>
                  <a:lnTo>
                    <a:pt x="56" y="850"/>
                  </a:lnTo>
                  <a:lnTo>
                    <a:pt x="56" y="794"/>
                  </a:lnTo>
                  <a:lnTo>
                    <a:pt x="227" y="794"/>
                  </a:lnTo>
                  <a:lnTo>
                    <a:pt x="227" y="680"/>
                  </a:lnTo>
                  <a:lnTo>
                    <a:pt x="283" y="680"/>
                  </a:lnTo>
                  <a:lnTo>
                    <a:pt x="283" y="454"/>
                  </a:lnTo>
                  <a:lnTo>
                    <a:pt x="397" y="454"/>
                  </a:lnTo>
                  <a:lnTo>
                    <a:pt x="397" y="510"/>
                  </a:lnTo>
                  <a:lnTo>
                    <a:pt x="453" y="510"/>
                  </a:lnTo>
                  <a:lnTo>
                    <a:pt x="453" y="454"/>
                  </a:lnTo>
                  <a:lnTo>
                    <a:pt x="567" y="454"/>
                  </a:lnTo>
                  <a:lnTo>
                    <a:pt x="567" y="510"/>
                  </a:lnTo>
                  <a:lnTo>
                    <a:pt x="623" y="510"/>
                  </a:lnTo>
                  <a:lnTo>
                    <a:pt x="623" y="454"/>
                  </a:lnTo>
                  <a:lnTo>
                    <a:pt x="680" y="454"/>
                  </a:lnTo>
                  <a:lnTo>
                    <a:pt x="680" y="397"/>
                  </a:lnTo>
                  <a:lnTo>
                    <a:pt x="737" y="397"/>
                  </a:lnTo>
                  <a:lnTo>
                    <a:pt x="737" y="227"/>
                  </a:lnTo>
                  <a:lnTo>
                    <a:pt x="680" y="227"/>
                  </a:lnTo>
                  <a:lnTo>
                    <a:pt x="680" y="340"/>
                  </a:lnTo>
                  <a:lnTo>
                    <a:pt x="567" y="340"/>
                  </a:lnTo>
                  <a:lnTo>
                    <a:pt x="567" y="170"/>
                  </a:lnTo>
                  <a:lnTo>
                    <a:pt x="453" y="170"/>
                  </a:lnTo>
                  <a:lnTo>
                    <a:pt x="453" y="113"/>
                  </a:lnTo>
                  <a:lnTo>
                    <a:pt x="510" y="113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567" y="0"/>
                  </a:lnTo>
                  <a:lnTo>
                    <a:pt x="794" y="0"/>
                  </a:lnTo>
                  <a:lnTo>
                    <a:pt x="794" y="113"/>
                  </a:lnTo>
                  <a:lnTo>
                    <a:pt x="850" y="113"/>
                  </a:lnTo>
                  <a:lnTo>
                    <a:pt x="850" y="57"/>
                  </a:lnTo>
                  <a:lnTo>
                    <a:pt x="907" y="57"/>
                  </a:lnTo>
                  <a:lnTo>
                    <a:pt x="907" y="113"/>
                  </a:lnTo>
                  <a:lnTo>
                    <a:pt x="964" y="113"/>
                  </a:lnTo>
                  <a:lnTo>
                    <a:pt x="964" y="283"/>
                  </a:lnTo>
                  <a:lnTo>
                    <a:pt x="1020" y="283"/>
                  </a:lnTo>
                  <a:lnTo>
                    <a:pt x="1020" y="227"/>
                  </a:lnTo>
                  <a:lnTo>
                    <a:pt x="1134" y="227"/>
                  </a:lnTo>
                  <a:lnTo>
                    <a:pt x="1134" y="170"/>
                  </a:lnTo>
                  <a:lnTo>
                    <a:pt x="1077" y="170"/>
                  </a:lnTo>
                  <a:lnTo>
                    <a:pt x="1077" y="57"/>
                  </a:lnTo>
                  <a:lnTo>
                    <a:pt x="1020" y="57"/>
                  </a:lnTo>
                  <a:lnTo>
                    <a:pt x="1020" y="0"/>
                  </a:lnTo>
                  <a:lnTo>
                    <a:pt x="1134" y="0"/>
                  </a:lnTo>
                  <a:lnTo>
                    <a:pt x="1134" y="113"/>
                  </a:lnTo>
                  <a:lnTo>
                    <a:pt x="1247" y="113"/>
                  </a:lnTo>
                  <a:lnTo>
                    <a:pt x="1247" y="227"/>
                  </a:lnTo>
                  <a:lnTo>
                    <a:pt x="1190" y="227"/>
                  </a:lnTo>
                  <a:lnTo>
                    <a:pt x="1190" y="340"/>
                  </a:lnTo>
                  <a:lnTo>
                    <a:pt x="1247" y="340"/>
                  </a:lnTo>
                  <a:lnTo>
                    <a:pt x="1247" y="567"/>
                  </a:lnTo>
                  <a:lnTo>
                    <a:pt x="1134" y="567"/>
                  </a:lnTo>
                  <a:lnTo>
                    <a:pt x="1134" y="510"/>
                  </a:lnTo>
                  <a:lnTo>
                    <a:pt x="1020" y="510"/>
                  </a:lnTo>
                  <a:lnTo>
                    <a:pt x="1020" y="567"/>
                  </a:lnTo>
                  <a:lnTo>
                    <a:pt x="1077" y="567"/>
                  </a:lnTo>
                  <a:lnTo>
                    <a:pt x="1077" y="680"/>
                  </a:lnTo>
                  <a:lnTo>
                    <a:pt x="1134" y="680"/>
                  </a:lnTo>
                  <a:lnTo>
                    <a:pt x="1134" y="737"/>
                  </a:lnTo>
                  <a:lnTo>
                    <a:pt x="1190" y="737"/>
                  </a:lnTo>
                  <a:lnTo>
                    <a:pt x="1190" y="794"/>
                  </a:lnTo>
                  <a:lnTo>
                    <a:pt x="1247" y="794"/>
                  </a:lnTo>
                  <a:lnTo>
                    <a:pt x="1247" y="850"/>
                  </a:lnTo>
                  <a:lnTo>
                    <a:pt x="1304" y="850"/>
                  </a:lnTo>
                  <a:lnTo>
                    <a:pt x="1304" y="964"/>
                  </a:lnTo>
                  <a:lnTo>
                    <a:pt x="1247" y="96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403" name="Freeform 19">
              <a:extLst>
                <a:ext uri="{FF2B5EF4-FFF2-40B4-BE49-F238E27FC236}">
                  <a16:creationId xmlns:a16="http://schemas.microsoft.com/office/drawing/2014/main" id="{2E9C7033-BE6D-4C55-AB21-70441903DFFD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4" y="4158"/>
              <a:ext cx="794" cy="1474"/>
            </a:xfrm>
            <a:custGeom>
              <a:avLst/>
              <a:gdLst>
                <a:gd name="T0" fmla="*/ 284 w 794"/>
                <a:gd name="T1" fmla="*/ 1474 h 1474"/>
                <a:gd name="T2" fmla="*/ 284 w 794"/>
                <a:gd name="T3" fmla="*/ 1247 h 1474"/>
                <a:gd name="T4" fmla="*/ 227 w 794"/>
                <a:gd name="T5" fmla="*/ 1247 h 1474"/>
                <a:gd name="T6" fmla="*/ 227 w 794"/>
                <a:gd name="T7" fmla="*/ 1191 h 1474"/>
                <a:gd name="T8" fmla="*/ 170 w 794"/>
                <a:gd name="T9" fmla="*/ 1191 h 1474"/>
                <a:gd name="T10" fmla="*/ 170 w 794"/>
                <a:gd name="T11" fmla="*/ 1134 h 1474"/>
                <a:gd name="T12" fmla="*/ 114 w 794"/>
                <a:gd name="T13" fmla="*/ 1134 h 1474"/>
                <a:gd name="T14" fmla="*/ 114 w 794"/>
                <a:gd name="T15" fmla="*/ 1077 h 1474"/>
                <a:gd name="T16" fmla="*/ 57 w 794"/>
                <a:gd name="T17" fmla="*/ 1077 h 1474"/>
                <a:gd name="T18" fmla="*/ 57 w 794"/>
                <a:gd name="T19" fmla="*/ 964 h 1474"/>
                <a:gd name="T20" fmla="*/ 0 w 794"/>
                <a:gd name="T21" fmla="*/ 964 h 1474"/>
                <a:gd name="T22" fmla="*/ 0 w 794"/>
                <a:gd name="T23" fmla="*/ 907 h 1474"/>
                <a:gd name="T24" fmla="*/ 114 w 794"/>
                <a:gd name="T25" fmla="*/ 907 h 1474"/>
                <a:gd name="T26" fmla="*/ 114 w 794"/>
                <a:gd name="T27" fmla="*/ 964 h 1474"/>
                <a:gd name="T28" fmla="*/ 227 w 794"/>
                <a:gd name="T29" fmla="*/ 964 h 1474"/>
                <a:gd name="T30" fmla="*/ 227 w 794"/>
                <a:gd name="T31" fmla="*/ 737 h 1474"/>
                <a:gd name="T32" fmla="*/ 170 w 794"/>
                <a:gd name="T33" fmla="*/ 737 h 1474"/>
                <a:gd name="T34" fmla="*/ 170 w 794"/>
                <a:gd name="T35" fmla="*/ 624 h 1474"/>
                <a:gd name="T36" fmla="*/ 227 w 794"/>
                <a:gd name="T37" fmla="*/ 624 h 1474"/>
                <a:gd name="T38" fmla="*/ 227 w 794"/>
                <a:gd name="T39" fmla="*/ 510 h 1474"/>
                <a:gd name="T40" fmla="*/ 114 w 794"/>
                <a:gd name="T41" fmla="*/ 510 h 1474"/>
                <a:gd name="T42" fmla="*/ 114 w 794"/>
                <a:gd name="T43" fmla="*/ 397 h 1474"/>
                <a:gd name="T44" fmla="*/ 170 w 794"/>
                <a:gd name="T45" fmla="*/ 397 h 1474"/>
                <a:gd name="T46" fmla="*/ 170 w 794"/>
                <a:gd name="T47" fmla="*/ 454 h 1474"/>
                <a:gd name="T48" fmla="*/ 227 w 794"/>
                <a:gd name="T49" fmla="*/ 454 h 1474"/>
                <a:gd name="T50" fmla="*/ 227 w 794"/>
                <a:gd name="T51" fmla="*/ 340 h 1474"/>
                <a:gd name="T52" fmla="*/ 284 w 794"/>
                <a:gd name="T53" fmla="*/ 340 h 1474"/>
                <a:gd name="T54" fmla="*/ 284 w 794"/>
                <a:gd name="T55" fmla="*/ 227 h 1474"/>
                <a:gd name="T56" fmla="*/ 114 w 794"/>
                <a:gd name="T57" fmla="*/ 227 h 1474"/>
                <a:gd name="T58" fmla="*/ 114 w 794"/>
                <a:gd name="T59" fmla="*/ 57 h 1474"/>
                <a:gd name="T60" fmla="*/ 57 w 794"/>
                <a:gd name="T61" fmla="*/ 57 h 1474"/>
                <a:gd name="T62" fmla="*/ 57 w 794"/>
                <a:gd name="T63" fmla="*/ 0 h 1474"/>
                <a:gd name="T64" fmla="*/ 170 w 794"/>
                <a:gd name="T65" fmla="*/ 0 h 1474"/>
                <a:gd name="T66" fmla="*/ 170 w 794"/>
                <a:gd name="T67" fmla="*/ 57 h 1474"/>
                <a:gd name="T68" fmla="*/ 227 w 794"/>
                <a:gd name="T69" fmla="*/ 57 h 1474"/>
                <a:gd name="T70" fmla="*/ 227 w 794"/>
                <a:gd name="T71" fmla="*/ 113 h 1474"/>
                <a:gd name="T72" fmla="*/ 284 w 794"/>
                <a:gd name="T73" fmla="*/ 113 h 1474"/>
                <a:gd name="T74" fmla="*/ 284 w 794"/>
                <a:gd name="T75" fmla="*/ 170 h 1474"/>
                <a:gd name="T76" fmla="*/ 397 w 794"/>
                <a:gd name="T77" fmla="*/ 170 h 1474"/>
                <a:gd name="T78" fmla="*/ 397 w 794"/>
                <a:gd name="T79" fmla="*/ 227 h 1474"/>
                <a:gd name="T80" fmla="*/ 567 w 794"/>
                <a:gd name="T81" fmla="*/ 227 h 1474"/>
                <a:gd name="T82" fmla="*/ 567 w 794"/>
                <a:gd name="T83" fmla="*/ 340 h 1474"/>
                <a:gd name="T84" fmla="*/ 681 w 794"/>
                <a:gd name="T85" fmla="*/ 340 h 1474"/>
                <a:gd name="T86" fmla="*/ 681 w 794"/>
                <a:gd name="T87" fmla="*/ 510 h 1474"/>
                <a:gd name="T88" fmla="*/ 737 w 794"/>
                <a:gd name="T89" fmla="*/ 510 h 1474"/>
                <a:gd name="T90" fmla="*/ 737 w 794"/>
                <a:gd name="T91" fmla="*/ 624 h 1474"/>
                <a:gd name="T92" fmla="*/ 794 w 794"/>
                <a:gd name="T93" fmla="*/ 624 h 1474"/>
                <a:gd name="T94" fmla="*/ 794 w 794"/>
                <a:gd name="T95" fmla="*/ 680 h 1474"/>
                <a:gd name="T96" fmla="*/ 737 w 794"/>
                <a:gd name="T97" fmla="*/ 680 h 1474"/>
                <a:gd name="T98" fmla="*/ 737 w 794"/>
                <a:gd name="T99" fmla="*/ 737 h 1474"/>
                <a:gd name="T100" fmla="*/ 681 w 794"/>
                <a:gd name="T101" fmla="*/ 737 h 1474"/>
                <a:gd name="T102" fmla="*/ 681 w 794"/>
                <a:gd name="T103" fmla="*/ 907 h 1474"/>
                <a:gd name="T104" fmla="*/ 624 w 794"/>
                <a:gd name="T105" fmla="*/ 907 h 1474"/>
                <a:gd name="T106" fmla="*/ 624 w 794"/>
                <a:gd name="T107" fmla="*/ 1021 h 1474"/>
                <a:gd name="T108" fmla="*/ 567 w 794"/>
                <a:gd name="T109" fmla="*/ 1021 h 1474"/>
                <a:gd name="T110" fmla="*/ 567 w 794"/>
                <a:gd name="T111" fmla="*/ 1304 h 1474"/>
                <a:gd name="T112" fmla="*/ 454 w 794"/>
                <a:gd name="T113" fmla="*/ 1304 h 1474"/>
                <a:gd name="T114" fmla="*/ 454 w 794"/>
                <a:gd name="T115" fmla="*/ 1418 h 1474"/>
                <a:gd name="T116" fmla="*/ 397 w 794"/>
                <a:gd name="T117" fmla="*/ 1418 h 1474"/>
                <a:gd name="T118" fmla="*/ 397 w 794"/>
                <a:gd name="T119" fmla="*/ 1474 h 1474"/>
                <a:gd name="T120" fmla="*/ 284 w 794"/>
                <a:gd name="T121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794" h="1474">
                  <a:moveTo>
                    <a:pt x="284" y="1474"/>
                  </a:moveTo>
                  <a:lnTo>
                    <a:pt x="284" y="1247"/>
                  </a:lnTo>
                  <a:lnTo>
                    <a:pt x="227" y="1247"/>
                  </a:lnTo>
                  <a:lnTo>
                    <a:pt x="227" y="1191"/>
                  </a:lnTo>
                  <a:lnTo>
                    <a:pt x="170" y="1191"/>
                  </a:lnTo>
                  <a:lnTo>
                    <a:pt x="170" y="1134"/>
                  </a:lnTo>
                  <a:lnTo>
                    <a:pt x="114" y="1134"/>
                  </a:lnTo>
                  <a:lnTo>
                    <a:pt x="114" y="1077"/>
                  </a:lnTo>
                  <a:lnTo>
                    <a:pt x="57" y="1077"/>
                  </a:lnTo>
                  <a:lnTo>
                    <a:pt x="57" y="964"/>
                  </a:lnTo>
                  <a:lnTo>
                    <a:pt x="0" y="964"/>
                  </a:lnTo>
                  <a:lnTo>
                    <a:pt x="0" y="907"/>
                  </a:lnTo>
                  <a:lnTo>
                    <a:pt x="114" y="907"/>
                  </a:lnTo>
                  <a:lnTo>
                    <a:pt x="114" y="964"/>
                  </a:lnTo>
                  <a:lnTo>
                    <a:pt x="227" y="964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624"/>
                  </a:lnTo>
                  <a:lnTo>
                    <a:pt x="227" y="624"/>
                  </a:lnTo>
                  <a:lnTo>
                    <a:pt x="227" y="510"/>
                  </a:lnTo>
                  <a:lnTo>
                    <a:pt x="114" y="510"/>
                  </a:lnTo>
                  <a:lnTo>
                    <a:pt x="114" y="397"/>
                  </a:lnTo>
                  <a:lnTo>
                    <a:pt x="170" y="397"/>
                  </a:lnTo>
                  <a:lnTo>
                    <a:pt x="170" y="454"/>
                  </a:lnTo>
                  <a:lnTo>
                    <a:pt x="227" y="454"/>
                  </a:lnTo>
                  <a:lnTo>
                    <a:pt x="227" y="340"/>
                  </a:lnTo>
                  <a:lnTo>
                    <a:pt x="284" y="340"/>
                  </a:lnTo>
                  <a:lnTo>
                    <a:pt x="284" y="227"/>
                  </a:lnTo>
                  <a:lnTo>
                    <a:pt x="114" y="227"/>
                  </a:lnTo>
                  <a:lnTo>
                    <a:pt x="114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113"/>
                  </a:lnTo>
                  <a:lnTo>
                    <a:pt x="284" y="113"/>
                  </a:lnTo>
                  <a:lnTo>
                    <a:pt x="284" y="170"/>
                  </a:lnTo>
                  <a:lnTo>
                    <a:pt x="397" y="170"/>
                  </a:lnTo>
                  <a:lnTo>
                    <a:pt x="397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681" y="340"/>
                  </a:lnTo>
                  <a:lnTo>
                    <a:pt x="681" y="510"/>
                  </a:lnTo>
                  <a:lnTo>
                    <a:pt x="737" y="510"/>
                  </a:lnTo>
                  <a:lnTo>
                    <a:pt x="737" y="624"/>
                  </a:lnTo>
                  <a:lnTo>
                    <a:pt x="794" y="624"/>
                  </a:lnTo>
                  <a:lnTo>
                    <a:pt x="794" y="680"/>
                  </a:lnTo>
                  <a:lnTo>
                    <a:pt x="737" y="680"/>
                  </a:lnTo>
                  <a:lnTo>
                    <a:pt x="737" y="737"/>
                  </a:lnTo>
                  <a:lnTo>
                    <a:pt x="681" y="737"/>
                  </a:lnTo>
                  <a:lnTo>
                    <a:pt x="681" y="907"/>
                  </a:lnTo>
                  <a:lnTo>
                    <a:pt x="624" y="907"/>
                  </a:lnTo>
                  <a:lnTo>
                    <a:pt x="624" y="1021"/>
                  </a:lnTo>
                  <a:lnTo>
                    <a:pt x="567" y="1021"/>
                  </a:lnTo>
                  <a:lnTo>
                    <a:pt x="567" y="1304"/>
                  </a:lnTo>
                  <a:lnTo>
                    <a:pt x="454" y="1304"/>
                  </a:lnTo>
                  <a:lnTo>
                    <a:pt x="454" y="1418"/>
                  </a:lnTo>
                  <a:lnTo>
                    <a:pt x="397" y="1418"/>
                  </a:lnTo>
                  <a:lnTo>
                    <a:pt x="397" y="1474"/>
                  </a:lnTo>
                  <a:lnTo>
                    <a:pt x="284" y="147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404" name="Freeform 20">
              <a:extLst>
                <a:ext uri="{FF2B5EF4-FFF2-40B4-BE49-F238E27FC236}">
                  <a16:creationId xmlns:a16="http://schemas.microsoft.com/office/drawing/2014/main" id="{FBEF5CDC-51B8-496C-9872-4914660327A8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8" y="3591"/>
              <a:ext cx="1020" cy="1474"/>
            </a:xfrm>
            <a:custGeom>
              <a:avLst/>
              <a:gdLst>
                <a:gd name="T0" fmla="*/ 907 w 1020"/>
                <a:gd name="T1" fmla="*/ 1474 h 1474"/>
                <a:gd name="T2" fmla="*/ 737 w 1020"/>
                <a:gd name="T3" fmla="*/ 1474 h 1474"/>
                <a:gd name="T4" fmla="*/ 737 w 1020"/>
                <a:gd name="T5" fmla="*/ 1418 h 1474"/>
                <a:gd name="T6" fmla="*/ 623 w 1020"/>
                <a:gd name="T7" fmla="*/ 1418 h 1474"/>
                <a:gd name="T8" fmla="*/ 623 w 1020"/>
                <a:gd name="T9" fmla="*/ 1247 h 1474"/>
                <a:gd name="T10" fmla="*/ 680 w 1020"/>
                <a:gd name="T11" fmla="*/ 1247 h 1474"/>
                <a:gd name="T12" fmla="*/ 680 w 1020"/>
                <a:gd name="T13" fmla="*/ 1191 h 1474"/>
                <a:gd name="T14" fmla="*/ 623 w 1020"/>
                <a:gd name="T15" fmla="*/ 1191 h 1474"/>
                <a:gd name="T16" fmla="*/ 623 w 1020"/>
                <a:gd name="T17" fmla="*/ 1077 h 1474"/>
                <a:gd name="T18" fmla="*/ 567 w 1020"/>
                <a:gd name="T19" fmla="*/ 1077 h 1474"/>
                <a:gd name="T20" fmla="*/ 567 w 1020"/>
                <a:gd name="T21" fmla="*/ 907 h 1474"/>
                <a:gd name="T22" fmla="*/ 453 w 1020"/>
                <a:gd name="T23" fmla="*/ 907 h 1474"/>
                <a:gd name="T24" fmla="*/ 453 w 1020"/>
                <a:gd name="T25" fmla="*/ 794 h 1474"/>
                <a:gd name="T26" fmla="*/ 283 w 1020"/>
                <a:gd name="T27" fmla="*/ 794 h 1474"/>
                <a:gd name="T28" fmla="*/ 283 w 1020"/>
                <a:gd name="T29" fmla="*/ 737 h 1474"/>
                <a:gd name="T30" fmla="*/ 170 w 1020"/>
                <a:gd name="T31" fmla="*/ 737 h 1474"/>
                <a:gd name="T32" fmla="*/ 170 w 1020"/>
                <a:gd name="T33" fmla="*/ 680 h 1474"/>
                <a:gd name="T34" fmla="*/ 113 w 1020"/>
                <a:gd name="T35" fmla="*/ 680 h 1474"/>
                <a:gd name="T36" fmla="*/ 113 w 1020"/>
                <a:gd name="T37" fmla="*/ 624 h 1474"/>
                <a:gd name="T38" fmla="*/ 56 w 1020"/>
                <a:gd name="T39" fmla="*/ 624 h 1474"/>
                <a:gd name="T40" fmla="*/ 56 w 1020"/>
                <a:gd name="T41" fmla="*/ 567 h 1474"/>
                <a:gd name="T42" fmla="*/ 0 w 1020"/>
                <a:gd name="T43" fmla="*/ 567 h 1474"/>
                <a:gd name="T44" fmla="*/ 0 w 1020"/>
                <a:gd name="T45" fmla="*/ 510 h 1474"/>
                <a:gd name="T46" fmla="*/ 113 w 1020"/>
                <a:gd name="T47" fmla="*/ 510 h 1474"/>
                <a:gd name="T48" fmla="*/ 113 w 1020"/>
                <a:gd name="T49" fmla="*/ 567 h 1474"/>
                <a:gd name="T50" fmla="*/ 170 w 1020"/>
                <a:gd name="T51" fmla="*/ 567 h 1474"/>
                <a:gd name="T52" fmla="*/ 170 w 1020"/>
                <a:gd name="T53" fmla="*/ 624 h 1474"/>
                <a:gd name="T54" fmla="*/ 227 w 1020"/>
                <a:gd name="T55" fmla="*/ 624 h 1474"/>
                <a:gd name="T56" fmla="*/ 227 w 1020"/>
                <a:gd name="T57" fmla="*/ 680 h 1474"/>
                <a:gd name="T58" fmla="*/ 340 w 1020"/>
                <a:gd name="T59" fmla="*/ 680 h 1474"/>
                <a:gd name="T60" fmla="*/ 340 w 1020"/>
                <a:gd name="T61" fmla="*/ 624 h 1474"/>
                <a:gd name="T62" fmla="*/ 453 w 1020"/>
                <a:gd name="T63" fmla="*/ 624 h 1474"/>
                <a:gd name="T64" fmla="*/ 453 w 1020"/>
                <a:gd name="T65" fmla="*/ 737 h 1474"/>
                <a:gd name="T66" fmla="*/ 567 w 1020"/>
                <a:gd name="T67" fmla="*/ 737 h 1474"/>
                <a:gd name="T68" fmla="*/ 567 w 1020"/>
                <a:gd name="T69" fmla="*/ 624 h 1474"/>
                <a:gd name="T70" fmla="*/ 623 w 1020"/>
                <a:gd name="T71" fmla="*/ 624 h 1474"/>
                <a:gd name="T72" fmla="*/ 623 w 1020"/>
                <a:gd name="T73" fmla="*/ 567 h 1474"/>
                <a:gd name="T74" fmla="*/ 680 w 1020"/>
                <a:gd name="T75" fmla="*/ 567 h 1474"/>
                <a:gd name="T76" fmla="*/ 680 w 1020"/>
                <a:gd name="T77" fmla="*/ 624 h 1474"/>
                <a:gd name="T78" fmla="*/ 794 w 1020"/>
                <a:gd name="T79" fmla="*/ 624 h 1474"/>
                <a:gd name="T80" fmla="*/ 794 w 1020"/>
                <a:gd name="T81" fmla="*/ 510 h 1474"/>
                <a:gd name="T82" fmla="*/ 737 w 1020"/>
                <a:gd name="T83" fmla="*/ 510 h 1474"/>
                <a:gd name="T84" fmla="*/ 737 w 1020"/>
                <a:gd name="T85" fmla="*/ 454 h 1474"/>
                <a:gd name="T86" fmla="*/ 680 w 1020"/>
                <a:gd name="T87" fmla="*/ 454 h 1474"/>
                <a:gd name="T88" fmla="*/ 680 w 1020"/>
                <a:gd name="T89" fmla="*/ 340 h 1474"/>
                <a:gd name="T90" fmla="*/ 737 w 1020"/>
                <a:gd name="T91" fmla="*/ 340 h 1474"/>
                <a:gd name="T92" fmla="*/ 737 w 1020"/>
                <a:gd name="T93" fmla="*/ 170 h 1474"/>
                <a:gd name="T94" fmla="*/ 623 w 1020"/>
                <a:gd name="T95" fmla="*/ 170 h 1474"/>
                <a:gd name="T96" fmla="*/ 623 w 1020"/>
                <a:gd name="T97" fmla="*/ 0 h 1474"/>
                <a:gd name="T98" fmla="*/ 964 w 1020"/>
                <a:gd name="T99" fmla="*/ 0 h 1474"/>
                <a:gd name="T100" fmla="*/ 964 w 1020"/>
                <a:gd name="T101" fmla="*/ 397 h 1474"/>
                <a:gd name="T102" fmla="*/ 907 w 1020"/>
                <a:gd name="T103" fmla="*/ 397 h 1474"/>
                <a:gd name="T104" fmla="*/ 907 w 1020"/>
                <a:gd name="T105" fmla="*/ 851 h 1474"/>
                <a:gd name="T106" fmla="*/ 1020 w 1020"/>
                <a:gd name="T107" fmla="*/ 851 h 1474"/>
                <a:gd name="T108" fmla="*/ 1020 w 1020"/>
                <a:gd name="T109" fmla="*/ 1304 h 1474"/>
                <a:gd name="T110" fmla="*/ 964 w 1020"/>
                <a:gd name="T111" fmla="*/ 1304 h 1474"/>
                <a:gd name="T112" fmla="*/ 964 w 1020"/>
                <a:gd name="T113" fmla="*/ 1418 h 1474"/>
                <a:gd name="T114" fmla="*/ 907 w 1020"/>
                <a:gd name="T115" fmla="*/ 1418 h 1474"/>
                <a:gd name="T116" fmla="*/ 907 w 1020"/>
                <a:gd name="T117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020" h="1474">
                  <a:moveTo>
                    <a:pt x="907" y="1474"/>
                  </a:moveTo>
                  <a:lnTo>
                    <a:pt x="737" y="1474"/>
                  </a:lnTo>
                  <a:lnTo>
                    <a:pt x="737" y="1418"/>
                  </a:lnTo>
                  <a:lnTo>
                    <a:pt x="623" y="1418"/>
                  </a:lnTo>
                  <a:lnTo>
                    <a:pt x="623" y="1247"/>
                  </a:lnTo>
                  <a:lnTo>
                    <a:pt x="680" y="1247"/>
                  </a:lnTo>
                  <a:lnTo>
                    <a:pt x="680" y="1191"/>
                  </a:lnTo>
                  <a:lnTo>
                    <a:pt x="623" y="1191"/>
                  </a:lnTo>
                  <a:lnTo>
                    <a:pt x="623" y="1077"/>
                  </a:lnTo>
                  <a:lnTo>
                    <a:pt x="567" y="1077"/>
                  </a:lnTo>
                  <a:lnTo>
                    <a:pt x="567" y="907"/>
                  </a:lnTo>
                  <a:lnTo>
                    <a:pt x="453" y="907"/>
                  </a:lnTo>
                  <a:lnTo>
                    <a:pt x="453" y="794"/>
                  </a:lnTo>
                  <a:lnTo>
                    <a:pt x="283" y="794"/>
                  </a:lnTo>
                  <a:lnTo>
                    <a:pt x="283" y="737"/>
                  </a:lnTo>
                  <a:lnTo>
                    <a:pt x="170" y="737"/>
                  </a:lnTo>
                  <a:lnTo>
                    <a:pt x="170" y="680"/>
                  </a:lnTo>
                  <a:lnTo>
                    <a:pt x="113" y="680"/>
                  </a:lnTo>
                  <a:lnTo>
                    <a:pt x="113" y="624"/>
                  </a:lnTo>
                  <a:lnTo>
                    <a:pt x="56" y="624"/>
                  </a:lnTo>
                  <a:lnTo>
                    <a:pt x="56" y="567"/>
                  </a:lnTo>
                  <a:lnTo>
                    <a:pt x="0" y="567"/>
                  </a:lnTo>
                  <a:lnTo>
                    <a:pt x="0" y="510"/>
                  </a:lnTo>
                  <a:lnTo>
                    <a:pt x="113" y="510"/>
                  </a:lnTo>
                  <a:lnTo>
                    <a:pt x="113" y="567"/>
                  </a:lnTo>
                  <a:lnTo>
                    <a:pt x="170" y="567"/>
                  </a:lnTo>
                  <a:lnTo>
                    <a:pt x="170" y="624"/>
                  </a:lnTo>
                  <a:lnTo>
                    <a:pt x="227" y="624"/>
                  </a:lnTo>
                  <a:lnTo>
                    <a:pt x="227" y="680"/>
                  </a:lnTo>
                  <a:lnTo>
                    <a:pt x="340" y="680"/>
                  </a:lnTo>
                  <a:lnTo>
                    <a:pt x="340" y="624"/>
                  </a:lnTo>
                  <a:lnTo>
                    <a:pt x="453" y="624"/>
                  </a:lnTo>
                  <a:lnTo>
                    <a:pt x="453" y="737"/>
                  </a:lnTo>
                  <a:lnTo>
                    <a:pt x="567" y="737"/>
                  </a:lnTo>
                  <a:lnTo>
                    <a:pt x="567" y="624"/>
                  </a:lnTo>
                  <a:lnTo>
                    <a:pt x="623" y="624"/>
                  </a:lnTo>
                  <a:lnTo>
                    <a:pt x="623" y="567"/>
                  </a:lnTo>
                  <a:lnTo>
                    <a:pt x="680" y="567"/>
                  </a:lnTo>
                  <a:lnTo>
                    <a:pt x="680" y="624"/>
                  </a:lnTo>
                  <a:lnTo>
                    <a:pt x="794" y="624"/>
                  </a:lnTo>
                  <a:lnTo>
                    <a:pt x="794" y="510"/>
                  </a:lnTo>
                  <a:lnTo>
                    <a:pt x="737" y="510"/>
                  </a:lnTo>
                  <a:lnTo>
                    <a:pt x="737" y="454"/>
                  </a:lnTo>
                  <a:lnTo>
                    <a:pt x="680" y="454"/>
                  </a:lnTo>
                  <a:lnTo>
                    <a:pt x="680" y="340"/>
                  </a:lnTo>
                  <a:lnTo>
                    <a:pt x="737" y="340"/>
                  </a:lnTo>
                  <a:lnTo>
                    <a:pt x="737" y="170"/>
                  </a:lnTo>
                  <a:lnTo>
                    <a:pt x="623" y="170"/>
                  </a:lnTo>
                  <a:lnTo>
                    <a:pt x="623" y="0"/>
                  </a:lnTo>
                  <a:lnTo>
                    <a:pt x="964" y="0"/>
                  </a:lnTo>
                  <a:lnTo>
                    <a:pt x="964" y="397"/>
                  </a:lnTo>
                  <a:lnTo>
                    <a:pt x="907" y="397"/>
                  </a:lnTo>
                  <a:lnTo>
                    <a:pt x="907" y="851"/>
                  </a:lnTo>
                  <a:lnTo>
                    <a:pt x="1020" y="851"/>
                  </a:lnTo>
                  <a:lnTo>
                    <a:pt x="1020" y="1304"/>
                  </a:lnTo>
                  <a:lnTo>
                    <a:pt x="964" y="1304"/>
                  </a:lnTo>
                  <a:lnTo>
                    <a:pt x="964" y="1418"/>
                  </a:lnTo>
                  <a:lnTo>
                    <a:pt x="907" y="1418"/>
                  </a:lnTo>
                  <a:lnTo>
                    <a:pt x="907" y="147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405" name="Freeform 21">
              <a:extLst>
                <a:ext uri="{FF2B5EF4-FFF2-40B4-BE49-F238E27FC236}">
                  <a16:creationId xmlns:a16="http://schemas.microsoft.com/office/drawing/2014/main" id="{368DE6C2-749C-40D3-82E6-9AC846D1392C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3364"/>
              <a:ext cx="1078" cy="1474"/>
            </a:xfrm>
            <a:custGeom>
              <a:avLst/>
              <a:gdLst>
                <a:gd name="T0" fmla="*/ 340 w 1078"/>
                <a:gd name="T1" fmla="*/ 1474 h 1474"/>
                <a:gd name="T2" fmla="*/ 340 w 1078"/>
                <a:gd name="T3" fmla="*/ 1078 h 1474"/>
                <a:gd name="T4" fmla="*/ 227 w 1078"/>
                <a:gd name="T5" fmla="*/ 1078 h 1474"/>
                <a:gd name="T6" fmla="*/ 227 w 1078"/>
                <a:gd name="T7" fmla="*/ 624 h 1474"/>
                <a:gd name="T8" fmla="*/ 284 w 1078"/>
                <a:gd name="T9" fmla="*/ 624 h 1474"/>
                <a:gd name="T10" fmla="*/ 284 w 1078"/>
                <a:gd name="T11" fmla="*/ 227 h 1474"/>
                <a:gd name="T12" fmla="*/ 0 w 1078"/>
                <a:gd name="T13" fmla="*/ 227 h 1474"/>
                <a:gd name="T14" fmla="*/ 0 w 1078"/>
                <a:gd name="T15" fmla="*/ 170 h 1474"/>
                <a:gd name="T16" fmla="*/ 114 w 1078"/>
                <a:gd name="T17" fmla="*/ 170 h 1474"/>
                <a:gd name="T18" fmla="*/ 114 w 1078"/>
                <a:gd name="T19" fmla="*/ 114 h 1474"/>
                <a:gd name="T20" fmla="*/ 170 w 1078"/>
                <a:gd name="T21" fmla="*/ 114 h 1474"/>
                <a:gd name="T22" fmla="*/ 170 w 1078"/>
                <a:gd name="T23" fmla="*/ 57 h 1474"/>
                <a:gd name="T24" fmla="*/ 227 w 1078"/>
                <a:gd name="T25" fmla="*/ 57 h 1474"/>
                <a:gd name="T26" fmla="*/ 227 w 1078"/>
                <a:gd name="T27" fmla="*/ 0 h 1474"/>
                <a:gd name="T28" fmla="*/ 340 w 1078"/>
                <a:gd name="T29" fmla="*/ 0 h 1474"/>
                <a:gd name="T30" fmla="*/ 340 w 1078"/>
                <a:gd name="T31" fmla="*/ 57 h 1474"/>
                <a:gd name="T32" fmla="*/ 397 w 1078"/>
                <a:gd name="T33" fmla="*/ 57 h 1474"/>
                <a:gd name="T34" fmla="*/ 397 w 1078"/>
                <a:gd name="T35" fmla="*/ 340 h 1474"/>
                <a:gd name="T36" fmla="*/ 454 w 1078"/>
                <a:gd name="T37" fmla="*/ 340 h 1474"/>
                <a:gd name="T38" fmla="*/ 454 w 1078"/>
                <a:gd name="T39" fmla="*/ 454 h 1474"/>
                <a:gd name="T40" fmla="*/ 340 w 1078"/>
                <a:gd name="T41" fmla="*/ 454 h 1474"/>
                <a:gd name="T42" fmla="*/ 340 w 1078"/>
                <a:gd name="T43" fmla="*/ 567 h 1474"/>
                <a:gd name="T44" fmla="*/ 454 w 1078"/>
                <a:gd name="T45" fmla="*/ 567 h 1474"/>
                <a:gd name="T46" fmla="*/ 454 w 1078"/>
                <a:gd name="T47" fmla="*/ 624 h 1474"/>
                <a:gd name="T48" fmla="*/ 510 w 1078"/>
                <a:gd name="T49" fmla="*/ 624 h 1474"/>
                <a:gd name="T50" fmla="*/ 510 w 1078"/>
                <a:gd name="T51" fmla="*/ 567 h 1474"/>
                <a:gd name="T52" fmla="*/ 567 w 1078"/>
                <a:gd name="T53" fmla="*/ 567 h 1474"/>
                <a:gd name="T54" fmla="*/ 567 w 1078"/>
                <a:gd name="T55" fmla="*/ 340 h 1474"/>
                <a:gd name="T56" fmla="*/ 624 w 1078"/>
                <a:gd name="T57" fmla="*/ 340 h 1474"/>
                <a:gd name="T58" fmla="*/ 624 w 1078"/>
                <a:gd name="T59" fmla="*/ 284 h 1474"/>
                <a:gd name="T60" fmla="*/ 681 w 1078"/>
                <a:gd name="T61" fmla="*/ 284 h 1474"/>
                <a:gd name="T62" fmla="*/ 681 w 1078"/>
                <a:gd name="T63" fmla="*/ 227 h 1474"/>
                <a:gd name="T64" fmla="*/ 624 w 1078"/>
                <a:gd name="T65" fmla="*/ 227 h 1474"/>
                <a:gd name="T66" fmla="*/ 624 w 1078"/>
                <a:gd name="T67" fmla="*/ 114 h 1474"/>
                <a:gd name="T68" fmla="*/ 681 w 1078"/>
                <a:gd name="T69" fmla="*/ 114 h 1474"/>
                <a:gd name="T70" fmla="*/ 681 w 1078"/>
                <a:gd name="T71" fmla="*/ 0 h 1474"/>
                <a:gd name="T72" fmla="*/ 794 w 1078"/>
                <a:gd name="T73" fmla="*/ 0 h 1474"/>
                <a:gd name="T74" fmla="*/ 794 w 1078"/>
                <a:gd name="T75" fmla="*/ 114 h 1474"/>
                <a:gd name="T76" fmla="*/ 851 w 1078"/>
                <a:gd name="T77" fmla="*/ 114 h 1474"/>
                <a:gd name="T78" fmla="*/ 851 w 1078"/>
                <a:gd name="T79" fmla="*/ 284 h 1474"/>
                <a:gd name="T80" fmla="*/ 907 w 1078"/>
                <a:gd name="T81" fmla="*/ 284 h 1474"/>
                <a:gd name="T82" fmla="*/ 907 w 1078"/>
                <a:gd name="T83" fmla="*/ 340 h 1474"/>
                <a:gd name="T84" fmla="*/ 964 w 1078"/>
                <a:gd name="T85" fmla="*/ 340 h 1474"/>
                <a:gd name="T86" fmla="*/ 964 w 1078"/>
                <a:gd name="T87" fmla="*/ 511 h 1474"/>
                <a:gd name="T88" fmla="*/ 907 w 1078"/>
                <a:gd name="T89" fmla="*/ 511 h 1474"/>
                <a:gd name="T90" fmla="*/ 907 w 1078"/>
                <a:gd name="T91" fmla="*/ 624 h 1474"/>
                <a:gd name="T92" fmla="*/ 964 w 1078"/>
                <a:gd name="T93" fmla="*/ 624 h 1474"/>
                <a:gd name="T94" fmla="*/ 964 w 1078"/>
                <a:gd name="T95" fmla="*/ 737 h 1474"/>
                <a:gd name="T96" fmla="*/ 1021 w 1078"/>
                <a:gd name="T97" fmla="*/ 737 h 1474"/>
                <a:gd name="T98" fmla="*/ 1021 w 1078"/>
                <a:gd name="T99" fmla="*/ 907 h 1474"/>
                <a:gd name="T100" fmla="*/ 1078 w 1078"/>
                <a:gd name="T101" fmla="*/ 907 h 1474"/>
                <a:gd name="T102" fmla="*/ 1078 w 1078"/>
                <a:gd name="T103" fmla="*/ 1248 h 1474"/>
                <a:gd name="T104" fmla="*/ 1021 w 1078"/>
                <a:gd name="T105" fmla="*/ 1248 h 1474"/>
                <a:gd name="T106" fmla="*/ 1021 w 1078"/>
                <a:gd name="T107" fmla="*/ 1191 h 1474"/>
                <a:gd name="T108" fmla="*/ 737 w 1078"/>
                <a:gd name="T109" fmla="*/ 1191 h 1474"/>
                <a:gd name="T110" fmla="*/ 738 w 1078"/>
                <a:gd name="T111" fmla="*/ 1474 h 1474"/>
                <a:gd name="T112" fmla="*/ 681 w 1078"/>
                <a:gd name="T113" fmla="*/ 1474 h 1474"/>
                <a:gd name="T114" fmla="*/ 681 w 1078"/>
                <a:gd name="T115" fmla="*/ 1418 h 1474"/>
                <a:gd name="T116" fmla="*/ 567 w 1078"/>
                <a:gd name="T117" fmla="*/ 1418 h 1474"/>
                <a:gd name="T118" fmla="*/ 567 w 1078"/>
                <a:gd name="T119" fmla="*/ 1474 h 1474"/>
                <a:gd name="T120" fmla="*/ 340 w 1078"/>
                <a:gd name="T121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078" h="1474">
                  <a:moveTo>
                    <a:pt x="340" y="1474"/>
                  </a:moveTo>
                  <a:lnTo>
                    <a:pt x="340" y="1078"/>
                  </a:lnTo>
                  <a:lnTo>
                    <a:pt x="227" y="1078"/>
                  </a:lnTo>
                  <a:lnTo>
                    <a:pt x="227" y="624"/>
                  </a:lnTo>
                  <a:lnTo>
                    <a:pt x="284" y="624"/>
                  </a:lnTo>
                  <a:lnTo>
                    <a:pt x="284" y="227"/>
                  </a:lnTo>
                  <a:lnTo>
                    <a:pt x="0" y="227"/>
                  </a:lnTo>
                  <a:lnTo>
                    <a:pt x="0" y="170"/>
                  </a:lnTo>
                  <a:lnTo>
                    <a:pt x="114" y="170"/>
                  </a:lnTo>
                  <a:lnTo>
                    <a:pt x="114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397" y="57"/>
                  </a:lnTo>
                  <a:lnTo>
                    <a:pt x="397" y="340"/>
                  </a:lnTo>
                  <a:lnTo>
                    <a:pt x="454" y="340"/>
                  </a:lnTo>
                  <a:lnTo>
                    <a:pt x="454" y="454"/>
                  </a:lnTo>
                  <a:lnTo>
                    <a:pt x="340" y="454"/>
                  </a:lnTo>
                  <a:lnTo>
                    <a:pt x="340" y="567"/>
                  </a:lnTo>
                  <a:lnTo>
                    <a:pt x="454" y="567"/>
                  </a:lnTo>
                  <a:lnTo>
                    <a:pt x="454" y="624"/>
                  </a:lnTo>
                  <a:lnTo>
                    <a:pt x="510" y="624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340"/>
                  </a:lnTo>
                  <a:lnTo>
                    <a:pt x="624" y="340"/>
                  </a:lnTo>
                  <a:lnTo>
                    <a:pt x="624" y="284"/>
                  </a:lnTo>
                  <a:lnTo>
                    <a:pt x="681" y="284"/>
                  </a:lnTo>
                  <a:lnTo>
                    <a:pt x="681" y="227"/>
                  </a:lnTo>
                  <a:lnTo>
                    <a:pt x="624" y="227"/>
                  </a:lnTo>
                  <a:lnTo>
                    <a:pt x="624" y="114"/>
                  </a:lnTo>
                  <a:lnTo>
                    <a:pt x="681" y="114"/>
                  </a:lnTo>
                  <a:lnTo>
                    <a:pt x="681" y="0"/>
                  </a:lnTo>
                  <a:lnTo>
                    <a:pt x="794" y="0"/>
                  </a:lnTo>
                  <a:lnTo>
                    <a:pt x="794" y="114"/>
                  </a:lnTo>
                  <a:lnTo>
                    <a:pt x="851" y="114"/>
                  </a:lnTo>
                  <a:lnTo>
                    <a:pt x="851" y="284"/>
                  </a:lnTo>
                  <a:lnTo>
                    <a:pt x="907" y="284"/>
                  </a:lnTo>
                  <a:lnTo>
                    <a:pt x="907" y="340"/>
                  </a:lnTo>
                  <a:lnTo>
                    <a:pt x="964" y="340"/>
                  </a:lnTo>
                  <a:lnTo>
                    <a:pt x="964" y="511"/>
                  </a:lnTo>
                  <a:lnTo>
                    <a:pt x="907" y="511"/>
                  </a:lnTo>
                  <a:lnTo>
                    <a:pt x="907" y="624"/>
                  </a:lnTo>
                  <a:lnTo>
                    <a:pt x="964" y="624"/>
                  </a:lnTo>
                  <a:lnTo>
                    <a:pt x="964" y="737"/>
                  </a:lnTo>
                  <a:lnTo>
                    <a:pt x="1021" y="737"/>
                  </a:lnTo>
                  <a:lnTo>
                    <a:pt x="1021" y="907"/>
                  </a:lnTo>
                  <a:lnTo>
                    <a:pt x="1078" y="907"/>
                  </a:lnTo>
                  <a:lnTo>
                    <a:pt x="1078" y="1248"/>
                  </a:lnTo>
                  <a:lnTo>
                    <a:pt x="1021" y="1248"/>
                  </a:lnTo>
                  <a:lnTo>
                    <a:pt x="1021" y="1191"/>
                  </a:lnTo>
                  <a:lnTo>
                    <a:pt x="737" y="1191"/>
                  </a:lnTo>
                  <a:lnTo>
                    <a:pt x="738" y="1474"/>
                  </a:lnTo>
                  <a:lnTo>
                    <a:pt x="681" y="1474"/>
                  </a:lnTo>
                  <a:lnTo>
                    <a:pt x="681" y="1418"/>
                  </a:lnTo>
                  <a:lnTo>
                    <a:pt x="567" y="1418"/>
                  </a:lnTo>
                  <a:lnTo>
                    <a:pt x="567" y="1474"/>
                  </a:lnTo>
                  <a:lnTo>
                    <a:pt x="340" y="147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6406" name="Group 22">
            <a:extLst>
              <a:ext uri="{FF2B5EF4-FFF2-40B4-BE49-F238E27FC236}">
                <a16:creationId xmlns:a16="http://schemas.microsoft.com/office/drawing/2014/main" id="{88BE9EA0-64D9-47C3-877F-AC114A39902C}"/>
              </a:ext>
            </a:extLst>
          </p:cNvPr>
          <p:cNvGrpSpPr>
            <a:grpSpLocks/>
          </p:cNvGrpSpPr>
          <p:nvPr/>
        </p:nvGrpSpPr>
        <p:grpSpPr bwMode="auto">
          <a:xfrm>
            <a:off x="7165975" y="614363"/>
            <a:ext cx="774700" cy="193675"/>
            <a:chOff x="1905" y="925"/>
            <a:chExt cx="488" cy="122"/>
          </a:xfrm>
        </p:grpSpPr>
        <p:sp>
          <p:nvSpPr>
            <p:cNvPr id="16407" name="WordArt 23">
              <a:extLst>
                <a:ext uri="{FF2B5EF4-FFF2-40B4-BE49-F238E27FC236}">
                  <a16:creationId xmlns:a16="http://schemas.microsoft.com/office/drawing/2014/main" id="{C85501BE-B79E-4A12-8D23-E79C8F5FD6F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5" y="92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  <p:sp>
          <p:nvSpPr>
            <p:cNvPr id="16408" name="WordArt 24">
              <a:extLst>
                <a:ext uri="{FF2B5EF4-FFF2-40B4-BE49-F238E27FC236}">
                  <a16:creationId xmlns:a16="http://schemas.microsoft.com/office/drawing/2014/main" id="{7FA59DAD-830E-4EC3-B76E-9ADDCE140D4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6" y="92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</p:grpSp>
      <p:grpSp>
        <p:nvGrpSpPr>
          <p:cNvPr id="16409" name="Group 25">
            <a:extLst>
              <a:ext uri="{FF2B5EF4-FFF2-40B4-BE49-F238E27FC236}">
                <a16:creationId xmlns:a16="http://schemas.microsoft.com/office/drawing/2014/main" id="{21123217-5DC4-4802-8999-782EF984363F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2446338"/>
            <a:ext cx="577850" cy="193675"/>
            <a:chOff x="573" y="925"/>
            <a:chExt cx="364" cy="122"/>
          </a:xfrm>
        </p:grpSpPr>
        <p:sp>
          <p:nvSpPr>
            <p:cNvPr id="16410" name="WordArt 26">
              <a:extLst>
                <a:ext uri="{FF2B5EF4-FFF2-40B4-BE49-F238E27FC236}">
                  <a16:creationId xmlns:a16="http://schemas.microsoft.com/office/drawing/2014/main" id="{D685FD11-FD4C-4102-824D-FAE2C97E620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3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  <p:sp>
          <p:nvSpPr>
            <p:cNvPr id="16411" name="WordArt 27">
              <a:extLst>
                <a:ext uri="{FF2B5EF4-FFF2-40B4-BE49-F238E27FC236}">
                  <a16:creationId xmlns:a16="http://schemas.microsoft.com/office/drawing/2014/main" id="{43C0FC76-441D-412D-B844-E8E263F4232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4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</p:grpSp>
      <p:grpSp>
        <p:nvGrpSpPr>
          <p:cNvPr id="16412" name="Group 28">
            <a:extLst>
              <a:ext uri="{FF2B5EF4-FFF2-40B4-BE49-F238E27FC236}">
                <a16:creationId xmlns:a16="http://schemas.microsoft.com/office/drawing/2014/main" id="{4A2B3F01-A4CA-4BBF-92EB-9E34BC4C1BE2}"/>
              </a:ext>
            </a:extLst>
          </p:cNvPr>
          <p:cNvGrpSpPr>
            <a:grpSpLocks/>
          </p:cNvGrpSpPr>
          <p:nvPr/>
        </p:nvGrpSpPr>
        <p:grpSpPr bwMode="auto">
          <a:xfrm>
            <a:off x="7931150" y="2220913"/>
            <a:ext cx="774700" cy="193675"/>
            <a:chOff x="1933" y="1116"/>
            <a:chExt cx="488" cy="122"/>
          </a:xfrm>
        </p:grpSpPr>
        <p:sp>
          <p:nvSpPr>
            <p:cNvPr id="16413" name="WordArt 29">
              <a:extLst>
                <a:ext uri="{FF2B5EF4-FFF2-40B4-BE49-F238E27FC236}">
                  <a16:creationId xmlns:a16="http://schemas.microsoft.com/office/drawing/2014/main" id="{20D33A6A-4671-403E-A2C3-7A7DA3549BC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116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  <p:sp>
          <p:nvSpPr>
            <p:cNvPr id="16414" name="WordArt 30">
              <a:extLst>
                <a:ext uri="{FF2B5EF4-FFF2-40B4-BE49-F238E27FC236}">
                  <a16:creationId xmlns:a16="http://schemas.microsoft.com/office/drawing/2014/main" id="{D54568EE-7DDA-4583-89AA-656F47139B6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117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</p:grpSp>
      <p:grpSp>
        <p:nvGrpSpPr>
          <p:cNvPr id="16415" name="Group 31">
            <a:extLst>
              <a:ext uri="{FF2B5EF4-FFF2-40B4-BE49-F238E27FC236}">
                <a16:creationId xmlns:a16="http://schemas.microsoft.com/office/drawing/2014/main" id="{79D76A8A-3559-4A69-9960-FD146D49659F}"/>
              </a:ext>
            </a:extLst>
          </p:cNvPr>
          <p:cNvGrpSpPr>
            <a:grpSpLocks/>
          </p:cNvGrpSpPr>
          <p:nvPr/>
        </p:nvGrpSpPr>
        <p:grpSpPr bwMode="auto">
          <a:xfrm>
            <a:off x="6896100" y="5295900"/>
            <a:ext cx="774700" cy="193675"/>
            <a:chOff x="1933" y="1464"/>
            <a:chExt cx="488" cy="122"/>
          </a:xfrm>
        </p:grpSpPr>
        <p:sp>
          <p:nvSpPr>
            <p:cNvPr id="16416" name="WordArt 32">
              <a:extLst>
                <a:ext uri="{FF2B5EF4-FFF2-40B4-BE49-F238E27FC236}">
                  <a16:creationId xmlns:a16="http://schemas.microsoft.com/office/drawing/2014/main" id="{62756F6A-A465-4E22-B455-D1E2DA0ECA9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464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  <p:sp>
          <p:nvSpPr>
            <p:cNvPr id="16417" name="WordArt 33">
              <a:extLst>
                <a:ext uri="{FF2B5EF4-FFF2-40B4-BE49-F238E27FC236}">
                  <a16:creationId xmlns:a16="http://schemas.microsoft.com/office/drawing/2014/main" id="{1A376B8B-E124-4921-A2D3-0B2ACB66738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465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</p:grpSp>
      <p:grpSp>
        <p:nvGrpSpPr>
          <p:cNvPr id="16418" name="Group 34">
            <a:extLst>
              <a:ext uri="{FF2B5EF4-FFF2-40B4-BE49-F238E27FC236}">
                <a16:creationId xmlns:a16="http://schemas.microsoft.com/office/drawing/2014/main" id="{92D38692-45BB-49BF-B9A3-BB2BFB353CD6}"/>
              </a:ext>
            </a:extLst>
          </p:cNvPr>
          <p:cNvGrpSpPr>
            <a:grpSpLocks/>
          </p:cNvGrpSpPr>
          <p:nvPr/>
        </p:nvGrpSpPr>
        <p:grpSpPr bwMode="auto">
          <a:xfrm>
            <a:off x="2170113" y="8928100"/>
            <a:ext cx="774700" cy="193675"/>
            <a:chOff x="1961" y="1655"/>
            <a:chExt cx="488" cy="122"/>
          </a:xfrm>
        </p:grpSpPr>
        <p:sp>
          <p:nvSpPr>
            <p:cNvPr id="16419" name="WordArt 35">
              <a:extLst>
                <a:ext uri="{FF2B5EF4-FFF2-40B4-BE49-F238E27FC236}">
                  <a16:creationId xmlns:a16="http://schemas.microsoft.com/office/drawing/2014/main" id="{0EB25F23-48B9-4086-ADD1-B2A49ED07E7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1" y="165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  <p:sp>
          <p:nvSpPr>
            <p:cNvPr id="16420" name="WordArt 36">
              <a:extLst>
                <a:ext uri="{FF2B5EF4-FFF2-40B4-BE49-F238E27FC236}">
                  <a16:creationId xmlns:a16="http://schemas.microsoft.com/office/drawing/2014/main" id="{2C26B326-8A89-4812-BB8E-93D21CF26D5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2" y="165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</p:grpSp>
      <p:grpSp>
        <p:nvGrpSpPr>
          <p:cNvPr id="16421" name="Group 37">
            <a:extLst>
              <a:ext uri="{FF2B5EF4-FFF2-40B4-BE49-F238E27FC236}">
                <a16:creationId xmlns:a16="http://schemas.microsoft.com/office/drawing/2014/main" id="{3959AB33-FF4A-490A-B2E4-9442A4CA7C17}"/>
              </a:ext>
            </a:extLst>
          </p:cNvPr>
          <p:cNvGrpSpPr>
            <a:grpSpLocks/>
          </p:cNvGrpSpPr>
          <p:nvPr/>
        </p:nvGrpSpPr>
        <p:grpSpPr bwMode="auto">
          <a:xfrm>
            <a:off x="5995988" y="6691313"/>
            <a:ext cx="577850" cy="193675"/>
            <a:chOff x="1055" y="925"/>
            <a:chExt cx="364" cy="122"/>
          </a:xfrm>
        </p:grpSpPr>
        <p:sp>
          <p:nvSpPr>
            <p:cNvPr id="16422" name="WordArt 38">
              <a:extLst>
                <a:ext uri="{FF2B5EF4-FFF2-40B4-BE49-F238E27FC236}">
                  <a16:creationId xmlns:a16="http://schemas.microsoft.com/office/drawing/2014/main" id="{CE6A3CB4-42E9-4E75-AE5C-D20A30F2B49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5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  <p:sp>
          <p:nvSpPr>
            <p:cNvPr id="16423" name="WordArt 39">
              <a:extLst>
                <a:ext uri="{FF2B5EF4-FFF2-40B4-BE49-F238E27FC236}">
                  <a16:creationId xmlns:a16="http://schemas.microsoft.com/office/drawing/2014/main" id="{07DBDD2F-8402-4799-B066-145B0583AF3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6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</p:grpSp>
      <p:grpSp>
        <p:nvGrpSpPr>
          <p:cNvPr id="16424" name="Group 40">
            <a:extLst>
              <a:ext uri="{FF2B5EF4-FFF2-40B4-BE49-F238E27FC236}">
                <a16:creationId xmlns:a16="http://schemas.microsoft.com/office/drawing/2014/main" id="{FCB07BBB-460D-487B-BF97-B3730BC7ABEC}"/>
              </a:ext>
            </a:extLst>
          </p:cNvPr>
          <p:cNvGrpSpPr>
            <a:grpSpLocks/>
          </p:cNvGrpSpPr>
          <p:nvPr/>
        </p:nvGrpSpPr>
        <p:grpSpPr bwMode="auto">
          <a:xfrm>
            <a:off x="3205163" y="8221663"/>
            <a:ext cx="577850" cy="193675"/>
            <a:chOff x="601" y="1116"/>
            <a:chExt cx="364" cy="122"/>
          </a:xfrm>
        </p:grpSpPr>
        <p:sp>
          <p:nvSpPr>
            <p:cNvPr id="16425" name="WordArt 41">
              <a:extLst>
                <a:ext uri="{FF2B5EF4-FFF2-40B4-BE49-F238E27FC236}">
                  <a16:creationId xmlns:a16="http://schemas.microsoft.com/office/drawing/2014/main" id="{C17BAB86-17CE-4C17-ACF0-BBD75D077AE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  <p:sp>
          <p:nvSpPr>
            <p:cNvPr id="16426" name="WordArt 42">
              <a:extLst>
                <a:ext uri="{FF2B5EF4-FFF2-40B4-BE49-F238E27FC236}">
                  <a16:creationId xmlns:a16="http://schemas.microsoft.com/office/drawing/2014/main" id="{4E98642F-096C-40CC-8D41-0DDD6CB1BC7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</p:grpSp>
      <p:grpSp>
        <p:nvGrpSpPr>
          <p:cNvPr id="16427" name="Group 43">
            <a:extLst>
              <a:ext uri="{FF2B5EF4-FFF2-40B4-BE49-F238E27FC236}">
                <a16:creationId xmlns:a16="http://schemas.microsoft.com/office/drawing/2014/main" id="{8820B481-5C30-4887-9D6C-31CE8307C3DF}"/>
              </a:ext>
            </a:extLst>
          </p:cNvPr>
          <p:cNvGrpSpPr>
            <a:grpSpLocks/>
          </p:cNvGrpSpPr>
          <p:nvPr/>
        </p:nvGrpSpPr>
        <p:grpSpPr bwMode="auto">
          <a:xfrm>
            <a:off x="9910763" y="3856038"/>
            <a:ext cx="577850" cy="193675"/>
            <a:chOff x="1083" y="1116"/>
            <a:chExt cx="364" cy="122"/>
          </a:xfrm>
        </p:grpSpPr>
        <p:sp>
          <p:nvSpPr>
            <p:cNvPr id="16428" name="WordArt 44">
              <a:extLst>
                <a:ext uri="{FF2B5EF4-FFF2-40B4-BE49-F238E27FC236}">
                  <a16:creationId xmlns:a16="http://schemas.microsoft.com/office/drawing/2014/main" id="{FBBEF8A7-2A25-49F0-8B90-732407CFCB4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  <p:sp>
          <p:nvSpPr>
            <p:cNvPr id="16429" name="WordArt 45">
              <a:extLst>
                <a:ext uri="{FF2B5EF4-FFF2-40B4-BE49-F238E27FC236}">
                  <a16:creationId xmlns:a16="http://schemas.microsoft.com/office/drawing/2014/main" id="{B52202EE-3E48-4568-93C7-D5AB25ABE8B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</p:grpSp>
      <p:grpSp>
        <p:nvGrpSpPr>
          <p:cNvPr id="16430" name="Group 46">
            <a:extLst>
              <a:ext uri="{FF2B5EF4-FFF2-40B4-BE49-F238E27FC236}">
                <a16:creationId xmlns:a16="http://schemas.microsoft.com/office/drawing/2014/main" id="{0E0BA2EB-996C-4614-99CA-2C0AC6EEA915}"/>
              </a:ext>
            </a:extLst>
          </p:cNvPr>
          <p:cNvGrpSpPr>
            <a:grpSpLocks/>
          </p:cNvGrpSpPr>
          <p:nvPr/>
        </p:nvGrpSpPr>
        <p:grpSpPr bwMode="auto">
          <a:xfrm>
            <a:off x="9371013" y="2144713"/>
            <a:ext cx="577850" cy="193675"/>
            <a:chOff x="601" y="1322"/>
            <a:chExt cx="364" cy="122"/>
          </a:xfrm>
        </p:grpSpPr>
        <p:sp>
          <p:nvSpPr>
            <p:cNvPr id="16431" name="WordArt 47">
              <a:extLst>
                <a:ext uri="{FF2B5EF4-FFF2-40B4-BE49-F238E27FC236}">
                  <a16:creationId xmlns:a16="http://schemas.microsoft.com/office/drawing/2014/main" id="{94B0B886-509E-49C5-BBDA-D0D3452214F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  <p:sp>
          <p:nvSpPr>
            <p:cNvPr id="16432" name="WordArt 48">
              <a:extLst>
                <a:ext uri="{FF2B5EF4-FFF2-40B4-BE49-F238E27FC236}">
                  <a16:creationId xmlns:a16="http://schemas.microsoft.com/office/drawing/2014/main" id="{3CD24C1B-3522-4D59-B7DF-D02F9DE4F55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</p:grpSp>
      <p:grpSp>
        <p:nvGrpSpPr>
          <p:cNvPr id="16433" name="Group 49">
            <a:extLst>
              <a:ext uri="{FF2B5EF4-FFF2-40B4-BE49-F238E27FC236}">
                <a16:creationId xmlns:a16="http://schemas.microsoft.com/office/drawing/2014/main" id="{E6B6DEC7-B281-4CCE-93AF-4D686D1D6C35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3990975"/>
            <a:ext cx="577850" cy="193675"/>
            <a:chOff x="1083" y="1322"/>
            <a:chExt cx="364" cy="122"/>
          </a:xfrm>
        </p:grpSpPr>
        <p:sp>
          <p:nvSpPr>
            <p:cNvPr id="16434" name="WordArt 50">
              <a:extLst>
                <a:ext uri="{FF2B5EF4-FFF2-40B4-BE49-F238E27FC236}">
                  <a16:creationId xmlns:a16="http://schemas.microsoft.com/office/drawing/2014/main" id="{058838E3-A57B-423C-B7D1-D1774F3577F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  <p:sp>
          <p:nvSpPr>
            <p:cNvPr id="16435" name="WordArt 51">
              <a:extLst>
                <a:ext uri="{FF2B5EF4-FFF2-40B4-BE49-F238E27FC236}">
                  <a16:creationId xmlns:a16="http://schemas.microsoft.com/office/drawing/2014/main" id="{B965EC38-73B4-4258-AAB2-104C3580799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</p:grpSp>
      <p:grpSp>
        <p:nvGrpSpPr>
          <p:cNvPr id="16436" name="Group 52">
            <a:extLst>
              <a:ext uri="{FF2B5EF4-FFF2-40B4-BE49-F238E27FC236}">
                <a16:creationId xmlns:a16="http://schemas.microsoft.com/office/drawing/2014/main" id="{CEB78B60-DB6D-424B-9A77-38AA764AAEC9}"/>
              </a:ext>
            </a:extLst>
          </p:cNvPr>
          <p:cNvGrpSpPr>
            <a:grpSpLocks/>
          </p:cNvGrpSpPr>
          <p:nvPr/>
        </p:nvGrpSpPr>
        <p:grpSpPr bwMode="auto">
          <a:xfrm>
            <a:off x="6850063" y="3270250"/>
            <a:ext cx="577850" cy="193675"/>
            <a:chOff x="629" y="1513"/>
            <a:chExt cx="364" cy="122"/>
          </a:xfrm>
        </p:grpSpPr>
        <p:sp>
          <p:nvSpPr>
            <p:cNvPr id="16437" name="WordArt 53">
              <a:extLst>
                <a:ext uri="{FF2B5EF4-FFF2-40B4-BE49-F238E27FC236}">
                  <a16:creationId xmlns:a16="http://schemas.microsoft.com/office/drawing/2014/main" id="{C9F07CC7-A6F2-4C0A-AD6D-970E3205C1A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29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  <p:sp>
          <p:nvSpPr>
            <p:cNvPr id="16438" name="WordArt 54">
              <a:extLst>
                <a:ext uri="{FF2B5EF4-FFF2-40B4-BE49-F238E27FC236}">
                  <a16:creationId xmlns:a16="http://schemas.microsoft.com/office/drawing/2014/main" id="{CE38529A-384C-4FDB-A16B-A005B018DC6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30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</p:grpSp>
      <p:grpSp>
        <p:nvGrpSpPr>
          <p:cNvPr id="16439" name="Group 55">
            <a:extLst>
              <a:ext uri="{FF2B5EF4-FFF2-40B4-BE49-F238E27FC236}">
                <a16:creationId xmlns:a16="http://schemas.microsoft.com/office/drawing/2014/main" id="{FB0A0DFB-9373-4748-89CF-EAD3A41E25B0}"/>
              </a:ext>
            </a:extLst>
          </p:cNvPr>
          <p:cNvGrpSpPr>
            <a:grpSpLocks/>
          </p:cNvGrpSpPr>
          <p:nvPr/>
        </p:nvGrpSpPr>
        <p:grpSpPr bwMode="auto">
          <a:xfrm>
            <a:off x="7480300" y="1470025"/>
            <a:ext cx="577850" cy="193675"/>
            <a:chOff x="1111" y="1513"/>
            <a:chExt cx="364" cy="122"/>
          </a:xfrm>
        </p:grpSpPr>
        <p:sp>
          <p:nvSpPr>
            <p:cNvPr id="16440" name="WordArt 56">
              <a:extLst>
                <a:ext uri="{FF2B5EF4-FFF2-40B4-BE49-F238E27FC236}">
                  <a16:creationId xmlns:a16="http://schemas.microsoft.com/office/drawing/2014/main" id="{4BBD2A56-889F-4658-A4C8-1FA759731F2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1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  <p:sp>
          <p:nvSpPr>
            <p:cNvPr id="16441" name="WordArt 57">
              <a:extLst>
                <a:ext uri="{FF2B5EF4-FFF2-40B4-BE49-F238E27FC236}">
                  <a16:creationId xmlns:a16="http://schemas.microsoft.com/office/drawing/2014/main" id="{23719AC8-5654-4519-B2F9-1FDD6D838FD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2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</p:grpSp>
      <p:grpSp>
        <p:nvGrpSpPr>
          <p:cNvPr id="16442" name="Group 58">
            <a:extLst>
              <a:ext uri="{FF2B5EF4-FFF2-40B4-BE49-F238E27FC236}">
                <a16:creationId xmlns:a16="http://schemas.microsoft.com/office/drawing/2014/main" id="{841D765B-54D1-4183-9C9B-EE955B2489A1}"/>
              </a:ext>
            </a:extLst>
          </p:cNvPr>
          <p:cNvGrpSpPr>
            <a:grpSpLocks/>
          </p:cNvGrpSpPr>
          <p:nvPr/>
        </p:nvGrpSpPr>
        <p:grpSpPr bwMode="auto">
          <a:xfrm>
            <a:off x="8027988" y="4260850"/>
            <a:ext cx="577850" cy="193675"/>
            <a:chOff x="686" y="1776"/>
            <a:chExt cx="364" cy="122"/>
          </a:xfrm>
        </p:grpSpPr>
        <p:sp>
          <p:nvSpPr>
            <p:cNvPr id="16443" name="WordArt 59">
              <a:extLst>
                <a:ext uri="{FF2B5EF4-FFF2-40B4-BE49-F238E27FC236}">
                  <a16:creationId xmlns:a16="http://schemas.microsoft.com/office/drawing/2014/main" id="{9FD4CF0E-225C-4FF8-BBE5-A8BED7310F9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6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6444" name="WordArt 60">
              <a:extLst>
                <a:ext uri="{FF2B5EF4-FFF2-40B4-BE49-F238E27FC236}">
                  <a16:creationId xmlns:a16="http://schemas.microsoft.com/office/drawing/2014/main" id="{3AE87240-BEBB-4372-95C4-DECAAFB4574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7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6445" name="Group 61">
            <a:extLst>
              <a:ext uri="{FF2B5EF4-FFF2-40B4-BE49-F238E27FC236}">
                <a16:creationId xmlns:a16="http://schemas.microsoft.com/office/drawing/2014/main" id="{DDFF974D-BAB1-4A28-9831-53F65DF515F8}"/>
              </a:ext>
            </a:extLst>
          </p:cNvPr>
          <p:cNvGrpSpPr>
            <a:grpSpLocks/>
          </p:cNvGrpSpPr>
          <p:nvPr/>
        </p:nvGrpSpPr>
        <p:grpSpPr bwMode="auto">
          <a:xfrm>
            <a:off x="5680075" y="3314700"/>
            <a:ext cx="577850" cy="193675"/>
            <a:chOff x="1168" y="1776"/>
            <a:chExt cx="364" cy="122"/>
          </a:xfrm>
        </p:grpSpPr>
        <p:sp>
          <p:nvSpPr>
            <p:cNvPr id="16446" name="WordArt 62">
              <a:extLst>
                <a:ext uri="{FF2B5EF4-FFF2-40B4-BE49-F238E27FC236}">
                  <a16:creationId xmlns:a16="http://schemas.microsoft.com/office/drawing/2014/main" id="{18BFC53C-BA70-4A25-AE59-0BC994313D4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8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  <p:sp>
          <p:nvSpPr>
            <p:cNvPr id="16447" name="WordArt 63">
              <a:extLst>
                <a:ext uri="{FF2B5EF4-FFF2-40B4-BE49-F238E27FC236}">
                  <a16:creationId xmlns:a16="http://schemas.microsoft.com/office/drawing/2014/main" id="{987F8260-6A2D-440C-AED7-2E6A85771C7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9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</p:grpSp>
      <p:grpSp>
        <p:nvGrpSpPr>
          <p:cNvPr id="16448" name="Group 64">
            <a:extLst>
              <a:ext uri="{FF2B5EF4-FFF2-40B4-BE49-F238E27FC236}">
                <a16:creationId xmlns:a16="http://schemas.microsoft.com/office/drawing/2014/main" id="{506753A9-D9EA-4B10-90FA-7F038FB36C9D}"/>
              </a:ext>
            </a:extLst>
          </p:cNvPr>
          <p:cNvGrpSpPr>
            <a:grpSpLocks/>
          </p:cNvGrpSpPr>
          <p:nvPr/>
        </p:nvGrpSpPr>
        <p:grpSpPr bwMode="auto">
          <a:xfrm>
            <a:off x="5051425" y="7140575"/>
            <a:ext cx="577850" cy="193675"/>
            <a:chOff x="714" y="1967"/>
            <a:chExt cx="364" cy="122"/>
          </a:xfrm>
        </p:grpSpPr>
        <p:sp>
          <p:nvSpPr>
            <p:cNvPr id="16449" name="WordArt 65">
              <a:extLst>
                <a:ext uri="{FF2B5EF4-FFF2-40B4-BE49-F238E27FC236}">
                  <a16:creationId xmlns:a16="http://schemas.microsoft.com/office/drawing/2014/main" id="{6EF0280B-FA9B-4440-A8B2-E1529BC217C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  <p:sp>
          <p:nvSpPr>
            <p:cNvPr id="16450" name="WordArt 66">
              <a:extLst>
                <a:ext uri="{FF2B5EF4-FFF2-40B4-BE49-F238E27FC236}">
                  <a16:creationId xmlns:a16="http://schemas.microsoft.com/office/drawing/2014/main" id="{06D2A418-80FC-4555-BCB0-58691B778D3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</p:grpSp>
      <p:grpSp>
        <p:nvGrpSpPr>
          <p:cNvPr id="16451" name="Group 67">
            <a:extLst>
              <a:ext uri="{FF2B5EF4-FFF2-40B4-BE49-F238E27FC236}">
                <a16:creationId xmlns:a16="http://schemas.microsoft.com/office/drawing/2014/main" id="{03DB1F9D-3F44-4605-85C4-ADDDCC076F00}"/>
              </a:ext>
            </a:extLst>
          </p:cNvPr>
          <p:cNvGrpSpPr>
            <a:grpSpLocks/>
          </p:cNvGrpSpPr>
          <p:nvPr/>
        </p:nvGrpSpPr>
        <p:grpSpPr bwMode="auto">
          <a:xfrm>
            <a:off x="1360488" y="7861300"/>
            <a:ext cx="577850" cy="193675"/>
            <a:chOff x="1196" y="1967"/>
            <a:chExt cx="364" cy="122"/>
          </a:xfrm>
        </p:grpSpPr>
        <p:sp>
          <p:nvSpPr>
            <p:cNvPr id="16452" name="WordArt 68">
              <a:extLst>
                <a:ext uri="{FF2B5EF4-FFF2-40B4-BE49-F238E27FC236}">
                  <a16:creationId xmlns:a16="http://schemas.microsoft.com/office/drawing/2014/main" id="{FAF19EF9-9A67-403D-96BC-BD9D3EE0BC5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6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  <p:sp>
          <p:nvSpPr>
            <p:cNvPr id="16453" name="WordArt 69">
              <a:extLst>
                <a:ext uri="{FF2B5EF4-FFF2-40B4-BE49-F238E27FC236}">
                  <a16:creationId xmlns:a16="http://schemas.microsoft.com/office/drawing/2014/main" id="{72104F68-4C70-4570-941A-AE0064BBC2C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7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</p:grpSp>
      <p:grpSp>
        <p:nvGrpSpPr>
          <p:cNvPr id="16454" name="Group 70">
            <a:extLst>
              <a:ext uri="{FF2B5EF4-FFF2-40B4-BE49-F238E27FC236}">
                <a16:creationId xmlns:a16="http://schemas.microsoft.com/office/drawing/2014/main" id="{45315E6E-4437-41BA-9F79-B483A29D6E2E}"/>
              </a:ext>
            </a:extLst>
          </p:cNvPr>
          <p:cNvGrpSpPr>
            <a:grpSpLocks/>
          </p:cNvGrpSpPr>
          <p:nvPr/>
        </p:nvGrpSpPr>
        <p:grpSpPr bwMode="auto">
          <a:xfrm>
            <a:off x="4337050" y="7545388"/>
            <a:ext cx="577850" cy="193675"/>
            <a:chOff x="714" y="2173"/>
            <a:chExt cx="364" cy="122"/>
          </a:xfrm>
        </p:grpSpPr>
        <p:sp>
          <p:nvSpPr>
            <p:cNvPr id="16455" name="WordArt 71">
              <a:extLst>
                <a:ext uri="{FF2B5EF4-FFF2-40B4-BE49-F238E27FC236}">
                  <a16:creationId xmlns:a16="http://schemas.microsoft.com/office/drawing/2014/main" id="{B5B25BF5-EBD8-43A7-94C5-F0B984383B9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217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  <p:sp>
          <p:nvSpPr>
            <p:cNvPr id="16456" name="WordArt 72">
              <a:extLst>
                <a:ext uri="{FF2B5EF4-FFF2-40B4-BE49-F238E27FC236}">
                  <a16:creationId xmlns:a16="http://schemas.microsoft.com/office/drawing/2014/main" id="{7FB51131-0B09-4689-B7CD-0EEB12A14B4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217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411" name="Group 3">
            <a:extLst>
              <a:ext uri="{FF2B5EF4-FFF2-40B4-BE49-F238E27FC236}">
                <a16:creationId xmlns:a16="http://schemas.microsoft.com/office/drawing/2014/main" id="{C07B4AA4-C74B-42A6-ADAB-9C9AD4EA8F07}"/>
              </a:ext>
            </a:extLst>
          </p:cNvPr>
          <p:cNvGrpSpPr>
            <a:grpSpLocks/>
          </p:cNvGrpSpPr>
          <p:nvPr/>
        </p:nvGrpSpPr>
        <p:grpSpPr bwMode="auto">
          <a:xfrm>
            <a:off x="1179513" y="120650"/>
            <a:ext cx="10801350" cy="9359900"/>
            <a:chOff x="743" y="76"/>
            <a:chExt cx="6804" cy="5896"/>
          </a:xfrm>
        </p:grpSpPr>
        <p:sp>
          <p:nvSpPr>
            <p:cNvPr id="17412" name="Freeform 4">
              <a:extLst>
                <a:ext uri="{FF2B5EF4-FFF2-40B4-BE49-F238E27FC236}">
                  <a16:creationId xmlns:a16="http://schemas.microsoft.com/office/drawing/2014/main" id="{884119D3-8C9F-469E-A6CF-8C5330BD8FC9}"/>
                </a:ext>
              </a:extLst>
            </p:cNvPr>
            <p:cNvSpPr>
              <a:spLocks/>
            </p:cNvSpPr>
            <p:nvPr/>
          </p:nvSpPr>
          <p:spPr bwMode="auto">
            <a:xfrm>
              <a:off x="4032" y="1890"/>
              <a:ext cx="1021" cy="454"/>
            </a:xfrm>
            <a:custGeom>
              <a:avLst/>
              <a:gdLst>
                <a:gd name="T0" fmla="*/ 1021 w 1021"/>
                <a:gd name="T1" fmla="*/ 454 h 454"/>
                <a:gd name="T2" fmla="*/ 1021 w 1021"/>
                <a:gd name="T3" fmla="*/ 227 h 454"/>
                <a:gd name="T4" fmla="*/ 794 w 1021"/>
                <a:gd name="T5" fmla="*/ 227 h 454"/>
                <a:gd name="T6" fmla="*/ 794 w 1021"/>
                <a:gd name="T7" fmla="*/ 113 h 454"/>
                <a:gd name="T8" fmla="*/ 340 w 1021"/>
                <a:gd name="T9" fmla="*/ 113 h 454"/>
                <a:gd name="T10" fmla="*/ 340 w 1021"/>
                <a:gd name="T11" fmla="*/ 0 h 454"/>
                <a:gd name="T12" fmla="*/ 227 w 1021"/>
                <a:gd name="T13" fmla="*/ 0 h 454"/>
                <a:gd name="T14" fmla="*/ 227 w 1021"/>
                <a:gd name="T15" fmla="*/ 113 h 454"/>
                <a:gd name="T16" fmla="*/ 113 w 1021"/>
                <a:gd name="T17" fmla="*/ 113 h 454"/>
                <a:gd name="T18" fmla="*/ 113 w 1021"/>
                <a:gd name="T19" fmla="*/ 340 h 454"/>
                <a:gd name="T20" fmla="*/ 0 w 1021"/>
                <a:gd name="T21" fmla="*/ 340 h 454"/>
                <a:gd name="T22" fmla="*/ 0 w 1021"/>
                <a:gd name="T23" fmla="*/ 454 h 454"/>
                <a:gd name="T24" fmla="*/ 1021 w 1021"/>
                <a:gd name="T25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21" h="454">
                  <a:moveTo>
                    <a:pt x="1021" y="454"/>
                  </a:moveTo>
                  <a:lnTo>
                    <a:pt x="1021" y="227"/>
                  </a:lnTo>
                  <a:lnTo>
                    <a:pt x="794" y="227"/>
                  </a:lnTo>
                  <a:lnTo>
                    <a:pt x="794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227" y="0"/>
                  </a:lnTo>
                  <a:lnTo>
                    <a:pt x="227" y="113"/>
                  </a:lnTo>
                  <a:lnTo>
                    <a:pt x="113" y="113"/>
                  </a:lnTo>
                  <a:lnTo>
                    <a:pt x="113" y="340"/>
                  </a:lnTo>
                  <a:lnTo>
                    <a:pt x="0" y="340"/>
                  </a:lnTo>
                  <a:lnTo>
                    <a:pt x="0" y="454"/>
                  </a:lnTo>
                  <a:lnTo>
                    <a:pt x="1021" y="45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13" name="Freeform 5">
              <a:extLst>
                <a:ext uri="{FF2B5EF4-FFF2-40B4-BE49-F238E27FC236}">
                  <a16:creationId xmlns:a16="http://schemas.microsoft.com/office/drawing/2014/main" id="{3E2E87D9-5589-4CC8-BB96-9B9D2EAFF6B5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1777"/>
              <a:ext cx="907" cy="907"/>
            </a:xfrm>
            <a:custGeom>
              <a:avLst/>
              <a:gdLst>
                <a:gd name="T0" fmla="*/ 907 w 907"/>
                <a:gd name="T1" fmla="*/ 226 h 907"/>
                <a:gd name="T2" fmla="*/ 907 w 907"/>
                <a:gd name="T3" fmla="*/ 453 h 907"/>
                <a:gd name="T4" fmla="*/ 794 w 907"/>
                <a:gd name="T5" fmla="*/ 453 h 907"/>
                <a:gd name="T6" fmla="*/ 794 w 907"/>
                <a:gd name="T7" fmla="*/ 680 h 907"/>
                <a:gd name="T8" fmla="*/ 340 w 907"/>
                <a:gd name="T9" fmla="*/ 680 h 907"/>
                <a:gd name="T10" fmla="*/ 340 w 907"/>
                <a:gd name="T11" fmla="*/ 907 h 907"/>
                <a:gd name="T12" fmla="*/ 114 w 907"/>
                <a:gd name="T13" fmla="*/ 907 h 907"/>
                <a:gd name="T14" fmla="*/ 114 w 907"/>
                <a:gd name="T15" fmla="*/ 453 h 907"/>
                <a:gd name="T16" fmla="*/ 0 w 907"/>
                <a:gd name="T17" fmla="*/ 453 h 907"/>
                <a:gd name="T18" fmla="*/ 0 w 907"/>
                <a:gd name="T19" fmla="*/ 226 h 907"/>
                <a:gd name="T20" fmla="*/ 227 w 907"/>
                <a:gd name="T21" fmla="*/ 226 h 907"/>
                <a:gd name="T22" fmla="*/ 227 w 907"/>
                <a:gd name="T23" fmla="*/ 113 h 907"/>
                <a:gd name="T24" fmla="*/ 454 w 907"/>
                <a:gd name="T25" fmla="*/ 113 h 907"/>
                <a:gd name="T26" fmla="*/ 454 w 907"/>
                <a:gd name="T27" fmla="*/ 0 h 907"/>
                <a:gd name="T28" fmla="*/ 567 w 907"/>
                <a:gd name="T29" fmla="*/ 0 h 907"/>
                <a:gd name="T30" fmla="*/ 567 w 907"/>
                <a:gd name="T31" fmla="*/ 113 h 907"/>
                <a:gd name="T32" fmla="*/ 907 w 907"/>
                <a:gd name="T33" fmla="*/ 113 h 907"/>
                <a:gd name="T34" fmla="*/ 907 w 907"/>
                <a:gd name="T35" fmla="*/ 226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07" h="907">
                  <a:moveTo>
                    <a:pt x="907" y="226"/>
                  </a:moveTo>
                  <a:lnTo>
                    <a:pt x="907" y="453"/>
                  </a:lnTo>
                  <a:lnTo>
                    <a:pt x="794" y="453"/>
                  </a:lnTo>
                  <a:lnTo>
                    <a:pt x="794" y="680"/>
                  </a:lnTo>
                  <a:lnTo>
                    <a:pt x="340" y="680"/>
                  </a:lnTo>
                  <a:lnTo>
                    <a:pt x="340" y="907"/>
                  </a:lnTo>
                  <a:lnTo>
                    <a:pt x="114" y="907"/>
                  </a:lnTo>
                  <a:lnTo>
                    <a:pt x="114" y="453"/>
                  </a:lnTo>
                  <a:lnTo>
                    <a:pt x="0" y="453"/>
                  </a:lnTo>
                  <a:lnTo>
                    <a:pt x="0" y="226"/>
                  </a:lnTo>
                  <a:lnTo>
                    <a:pt x="227" y="226"/>
                  </a:lnTo>
                  <a:lnTo>
                    <a:pt x="227" y="113"/>
                  </a:lnTo>
                  <a:lnTo>
                    <a:pt x="454" y="113"/>
                  </a:lnTo>
                  <a:lnTo>
                    <a:pt x="454" y="0"/>
                  </a:lnTo>
                  <a:lnTo>
                    <a:pt x="567" y="0"/>
                  </a:lnTo>
                  <a:lnTo>
                    <a:pt x="567" y="113"/>
                  </a:lnTo>
                  <a:lnTo>
                    <a:pt x="907" y="113"/>
                  </a:lnTo>
                  <a:lnTo>
                    <a:pt x="907" y="226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14" name="Freeform 6">
              <a:extLst>
                <a:ext uri="{FF2B5EF4-FFF2-40B4-BE49-F238E27FC236}">
                  <a16:creationId xmlns:a16="http://schemas.microsoft.com/office/drawing/2014/main" id="{A321A14B-22D3-418E-A7CA-45B1CE5EF1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78" y="2344"/>
              <a:ext cx="1475" cy="793"/>
            </a:xfrm>
            <a:custGeom>
              <a:avLst/>
              <a:gdLst>
                <a:gd name="T0" fmla="*/ 1475 w 1475"/>
                <a:gd name="T1" fmla="*/ 0 h 793"/>
                <a:gd name="T2" fmla="*/ 454 w 1475"/>
                <a:gd name="T3" fmla="*/ 0 h 793"/>
                <a:gd name="T4" fmla="*/ 454 w 1475"/>
                <a:gd name="T5" fmla="*/ 113 h 793"/>
                <a:gd name="T6" fmla="*/ 0 w 1475"/>
                <a:gd name="T7" fmla="*/ 113 h 793"/>
                <a:gd name="T8" fmla="*/ 0 w 1475"/>
                <a:gd name="T9" fmla="*/ 340 h 793"/>
                <a:gd name="T10" fmla="*/ 114 w 1475"/>
                <a:gd name="T11" fmla="*/ 340 h 793"/>
                <a:gd name="T12" fmla="*/ 114 w 1475"/>
                <a:gd name="T13" fmla="*/ 453 h 793"/>
                <a:gd name="T14" fmla="*/ 227 w 1475"/>
                <a:gd name="T15" fmla="*/ 453 h 793"/>
                <a:gd name="T16" fmla="*/ 227 w 1475"/>
                <a:gd name="T17" fmla="*/ 567 h 793"/>
                <a:gd name="T18" fmla="*/ 567 w 1475"/>
                <a:gd name="T19" fmla="*/ 567 h 793"/>
                <a:gd name="T20" fmla="*/ 567 w 1475"/>
                <a:gd name="T21" fmla="*/ 793 h 793"/>
                <a:gd name="T22" fmla="*/ 681 w 1475"/>
                <a:gd name="T23" fmla="*/ 793 h 793"/>
                <a:gd name="T24" fmla="*/ 681 w 1475"/>
                <a:gd name="T25" fmla="*/ 567 h 793"/>
                <a:gd name="T26" fmla="*/ 794 w 1475"/>
                <a:gd name="T27" fmla="*/ 567 h 793"/>
                <a:gd name="T28" fmla="*/ 794 w 1475"/>
                <a:gd name="T29" fmla="*/ 453 h 793"/>
                <a:gd name="T30" fmla="*/ 1021 w 1475"/>
                <a:gd name="T31" fmla="*/ 453 h 793"/>
                <a:gd name="T32" fmla="*/ 1021 w 1475"/>
                <a:gd name="T33" fmla="*/ 567 h 793"/>
                <a:gd name="T34" fmla="*/ 1134 w 1475"/>
                <a:gd name="T35" fmla="*/ 567 h 793"/>
                <a:gd name="T36" fmla="*/ 1134 w 1475"/>
                <a:gd name="T37" fmla="*/ 453 h 793"/>
                <a:gd name="T38" fmla="*/ 1361 w 1475"/>
                <a:gd name="T39" fmla="*/ 453 h 793"/>
                <a:gd name="T40" fmla="*/ 1361 w 1475"/>
                <a:gd name="T41" fmla="*/ 340 h 793"/>
                <a:gd name="T42" fmla="*/ 1475 w 1475"/>
                <a:gd name="T43" fmla="*/ 340 h 793"/>
                <a:gd name="T44" fmla="*/ 1475 w 1475"/>
                <a:gd name="T45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475" h="793">
                  <a:moveTo>
                    <a:pt x="1475" y="0"/>
                  </a:moveTo>
                  <a:lnTo>
                    <a:pt x="454" y="0"/>
                  </a:lnTo>
                  <a:lnTo>
                    <a:pt x="454" y="113"/>
                  </a:lnTo>
                  <a:lnTo>
                    <a:pt x="0" y="113"/>
                  </a:lnTo>
                  <a:lnTo>
                    <a:pt x="0" y="340"/>
                  </a:lnTo>
                  <a:lnTo>
                    <a:pt x="114" y="340"/>
                  </a:lnTo>
                  <a:lnTo>
                    <a:pt x="114" y="453"/>
                  </a:lnTo>
                  <a:lnTo>
                    <a:pt x="227" y="453"/>
                  </a:lnTo>
                  <a:lnTo>
                    <a:pt x="227" y="567"/>
                  </a:lnTo>
                  <a:lnTo>
                    <a:pt x="567" y="567"/>
                  </a:lnTo>
                  <a:lnTo>
                    <a:pt x="567" y="793"/>
                  </a:lnTo>
                  <a:lnTo>
                    <a:pt x="681" y="793"/>
                  </a:lnTo>
                  <a:lnTo>
                    <a:pt x="681" y="567"/>
                  </a:lnTo>
                  <a:lnTo>
                    <a:pt x="794" y="567"/>
                  </a:lnTo>
                  <a:lnTo>
                    <a:pt x="794" y="453"/>
                  </a:lnTo>
                  <a:lnTo>
                    <a:pt x="1021" y="453"/>
                  </a:lnTo>
                  <a:lnTo>
                    <a:pt x="1021" y="567"/>
                  </a:lnTo>
                  <a:lnTo>
                    <a:pt x="1134" y="567"/>
                  </a:lnTo>
                  <a:lnTo>
                    <a:pt x="1134" y="453"/>
                  </a:lnTo>
                  <a:lnTo>
                    <a:pt x="1361" y="453"/>
                  </a:lnTo>
                  <a:lnTo>
                    <a:pt x="1361" y="340"/>
                  </a:lnTo>
                  <a:lnTo>
                    <a:pt x="1475" y="340"/>
                  </a:lnTo>
                  <a:lnTo>
                    <a:pt x="1475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15" name="Freeform 7">
              <a:extLst>
                <a:ext uri="{FF2B5EF4-FFF2-40B4-BE49-F238E27FC236}">
                  <a16:creationId xmlns:a16="http://schemas.microsoft.com/office/drawing/2014/main" id="{1F7697DF-77C3-4F89-B183-2114F9E9F166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2" y="2230"/>
              <a:ext cx="1021" cy="1021"/>
            </a:xfrm>
            <a:custGeom>
              <a:avLst/>
              <a:gdLst>
                <a:gd name="T0" fmla="*/ 1021 w 1021"/>
                <a:gd name="T1" fmla="*/ 114 h 1021"/>
                <a:gd name="T2" fmla="*/ 794 w 1021"/>
                <a:gd name="T3" fmla="*/ 114 h 1021"/>
                <a:gd name="T4" fmla="*/ 794 w 1021"/>
                <a:gd name="T5" fmla="*/ 0 h 1021"/>
                <a:gd name="T6" fmla="*/ 454 w 1021"/>
                <a:gd name="T7" fmla="*/ 0 h 1021"/>
                <a:gd name="T8" fmla="*/ 454 w 1021"/>
                <a:gd name="T9" fmla="*/ 114 h 1021"/>
                <a:gd name="T10" fmla="*/ 341 w 1021"/>
                <a:gd name="T11" fmla="*/ 114 h 1021"/>
                <a:gd name="T12" fmla="*/ 341 w 1021"/>
                <a:gd name="T13" fmla="*/ 454 h 1021"/>
                <a:gd name="T14" fmla="*/ 227 w 1021"/>
                <a:gd name="T15" fmla="*/ 454 h 1021"/>
                <a:gd name="T16" fmla="*/ 227 w 1021"/>
                <a:gd name="T17" fmla="*/ 567 h 1021"/>
                <a:gd name="T18" fmla="*/ 0 w 1021"/>
                <a:gd name="T19" fmla="*/ 567 h 1021"/>
                <a:gd name="T20" fmla="*/ 0 w 1021"/>
                <a:gd name="T21" fmla="*/ 794 h 1021"/>
                <a:gd name="T22" fmla="*/ 454 w 1021"/>
                <a:gd name="T23" fmla="*/ 794 h 1021"/>
                <a:gd name="T24" fmla="*/ 454 w 1021"/>
                <a:gd name="T25" fmla="*/ 1021 h 1021"/>
                <a:gd name="T26" fmla="*/ 908 w 1021"/>
                <a:gd name="T27" fmla="*/ 1021 h 1021"/>
                <a:gd name="T28" fmla="*/ 908 w 1021"/>
                <a:gd name="T29" fmla="*/ 227 h 1021"/>
                <a:gd name="T30" fmla="*/ 1021 w 1021"/>
                <a:gd name="T31" fmla="*/ 227 h 1021"/>
                <a:gd name="T32" fmla="*/ 1021 w 1021"/>
                <a:gd name="T33" fmla="*/ 114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021" h="1021">
                  <a:moveTo>
                    <a:pt x="1021" y="114"/>
                  </a:moveTo>
                  <a:lnTo>
                    <a:pt x="794" y="114"/>
                  </a:lnTo>
                  <a:lnTo>
                    <a:pt x="794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341" y="114"/>
                  </a:lnTo>
                  <a:lnTo>
                    <a:pt x="341" y="454"/>
                  </a:lnTo>
                  <a:lnTo>
                    <a:pt x="227" y="454"/>
                  </a:lnTo>
                  <a:lnTo>
                    <a:pt x="227" y="567"/>
                  </a:lnTo>
                  <a:lnTo>
                    <a:pt x="0" y="567"/>
                  </a:lnTo>
                  <a:lnTo>
                    <a:pt x="0" y="794"/>
                  </a:lnTo>
                  <a:lnTo>
                    <a:pt x="454" y="794"/>
                  </a:lnTo>
                  <a:lnTo>
                    <a:pt x="454" y="1021"/>
                  </a:lnTo>
                  <a:lnTo>
                    <a:pt x="908" y="1021"/>
                  </a:lnTo>
                  <a:lnTo>
                    <a:pt x="908" y="227"/>
                  </a:lnTo>
                  <a:lnTo>
                    <a:pt x="1021" y="227"/>
                  </a:lnTo>
                  <a:lnTo>
                    <a:pt x="1021" y="11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16" name="Freeform 8">
              <a:extLst>
                <a:ext uri="{FF2B5EF4-FFF2-40B4-BE49-F238E27FC236}">
                  <a16:creationId xmlns:a16="http://schemas.microsoft.com/office/drawing/2014/main" id="{A4A6DE1A-646B-4671-A9D0-FD8FAD25DCC1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869"/>
              <a:ext cx="2495" cy="1475"/>
            </a:xfrm>
            <a:custGeom>
              <a:avLst/>
              <a:gdLst>
                <a:gd name="T0" fmla="*/ 2495 w 2495"/>
                <a:gd name="T1" fmla="*/ 1475 h 1475"/>
                <a:gd name="T2" fmla="*/ 2268 w 2495"/>
                <a:gd name="T3" fmla="*/ 1475 h 1475"/>
                <a:gd name="T4" fmla="*/ 2268 w 2495"/>
                <a:gd name="T5" fmla="*/ 1361 h 1475"/>
                <a:gd name="T6" fmla="*/ 1928 w 2495"/>
                <a:gd name="T7" fmla="*/ 1361 h 1475"/>
                <a:gd name="T8" fmla="*/ 1928 w 2495"/>
                <a:gd name="T9" fmla="*/ 1475 h 1475"/>
                <a:gd name="T10" fmla="*/ 1815 w 2495"/>
                <a:gd name="T11" fmla="*/ 1475 h 1475"/>
                <a:gd name="T12" fmla="*/ 1815 w 2495"/>
                <a:gd name="T13" fmla="*/ 1248 h 1475"/>
                <a:gd name="T14" fmla="*/ 1588 w 2495"/>
                <a:gd name="T15" fmla="*/ 1248 h 1475"/>
                <a:gd name="T16" fmla="*/ 1588 w 2495"/>
                <a:gd name="T17" fmla="*/ 1134 h 1475"/>
                <a:gd name="T18" fmla="*/ 1134 w 2495"/>
                <a:gd name="T19" fmla="*/ 1134 h 1475"/>
                <a:gd name="T20" fmla="*/ 1134 w 2495"/>
                <a:gd name="T21" fmla="*/ 1021 h 1475"/>
                <a:gd name="T22" fmla="*/ 1021 w 2495"/>
                <a:gd name="T23" fmla="*/ 1021 h 1475"/>
                <a:gd name="T24" fmla="*/ 1021 w 2495"/>
                <a:gd name="T25" fmla="*/ 1134 h 1475"/>
                <a:gd name="T26" fmla="*/ 907 w 2495"/>
                <a:gd name="T27" fmla="*/ 1134 h 1475"/>
                <a:gd name="T28" fmla="*/ 907 w 2495"/>
                <a:gd name="T29" fmla="*/ 1021 h 1475"/>
                <a:gd name="T30" fmla="*/ 567 w 2495"/>
                <a:gd name="T31" fmla="*/ 1021 h 1475"/>
                <a:gd name="T32" fmla="*/ 567 w 2495"/>
                <a:gd name="T33" fmla="*/ 908 h 1475"/>
                <a:gd name="T34" fmla="*/ 454 w 2495"/>
                <a:gd name="T35" fmla="*/ 908 h 1475"/>
                <a:gd name="T36" fmla="*/ 454 w 2495"/>
                <a:gd name="T37" fmla="*/ 1021 h 1475"/>
                <a:gd name="T38" fmla="*/ 227 w 2495"/>
                <a:gd name="T39" fmla="*/ 1021 h 1475"/>
                <a:gd name="T40" fmla="*/ 227 w 2495"/>
                <a:gd name="T41" fmla="*/ 1134 h 1475"/>
                <a:gd name="T42" fmla="*/ 0 w 2495"/>
                <a:gd name="T43" fmla="*/ 1134 h 1475"/>
                <a:gd name="T44" fmla="*/ 0 w 2495"/>
                <a:gd name="T45" fmla="*/ 1021 h 1475"/>
                <a:gd name="T46" fmla="*/ 114 w 2495"/>
                <a:gd name="T47" fmla="*/ 1021 h 1475"/>
                <a:gd name="T48" fmla="*/ 114 w 2495"/>
                <a:gd name="T49" fmla="*/ 908 h 1475"/>
                <a:gd name="T50" fmla="*/ 227 w 2495"/>
                <a:gd name="T51" fmla="*/ 908 h 1475"/>
                <a:gd name="T52" fmla="*/ 227 w 2495"/>
                <a:gd name="T53" fmla="*/ 681 h 1475"/>
                <a:gd name="T54" fmla="*/ 340 w 2495"/>
                <a:gd name="T55" fmla="*/ 681 h 1475"/>
                <a:gd name="T56" fmla="*/ 340 w 2495"/>
                <a:gd name="T57" fmla="*/ 341 h 1475"/>
                <a:gd name="T58" fmla="*/ 454 w 2495"/>
                <a:gd name="T59" fmla="*/ 341 h 1475"/>
                <a:gd name="T60" fmla="*/ 454 w 2495"/>
                <a:gd name="T61" fmla="*/ 227 h 1475"/>
                <a:gd name="T62" fmla="*/ 567 w 2495"/>
                <a:gd name="T63" fmla="*/ 227 h 1475"/>
                <a:gd name="T64" fmla="*/ 567 w 2495"/>
                <a:gd name="T65" fmla="*/ 114 h 1475"/>
                <a:gd name="T66" fmla="*/ 681 w 2495"/>
                <a:gd name="T67" fmla="*/ 114 h 1475"/>
                <a:gd name="T68" fmla="*/ 681 w 2495"/>
                <a:gd name="T69" fmla="*/ 0 h 1475"/>
                <a:gd name="T70" fmla="*/ 1021 w 2495"/>
                <a:gd name="T71" fmla="*/ 0 h 1475"/>
                <a:gd name="T72" fmla="*/ 1021 w 2495"/>
                <a:gd name="T73" fmla="*/ 227 h 1475"/>
                <a:gd name="T74" fmla="*/ 1134 w 2495"/>
                <a:gd name="T75" fmla="*/ 227 h 1475"/>
                <a:gd name="T76" fmla="*/ 1134 w 2495"/>
                <a:gd name="T77" fmla="*/ 341 h 1475"/>
                <a:gd name="T78" fmla="*/ 1474 w 2495"/>
                <a:gd name="T79" fmla="*/ 341 h 1475"/>
                <a:gd name="T80" fmla="*/ 1474 w 2495"/>
                <a:gd name="T81" fmla="*/ 454 h 1475"/>
                <a:gd name="T82" fmla="*/ 1588 w 2495"/>
                <a:gd name="T83" fmla="*/ 454 h 1475"/>
                <a:gd name="T84" fmla="*/ 1588 w 2495"/>
                <a:gd name="T85" fmla="*/ 681 h 1475"/>
                <a:gd name="T86" fmla="*/ 1701 w 2495"/>
                <a:gd name="T87" fmla="*/ 681 h 1475"/>
                <a:gd name="T88" fmla="*/ 1701 w 2495"/>
                <a:gd name="T89" fmla="*/ 794 h 1475"/>
                <a:gd name="T90" fmla="*/ 1928 w 2495"/>
                <a:gd name="T91" fmla="*/ 794 h 1475"/>
                <a:gd name="T92" fmla="*/ 1928 w 2495"/>
                <a:gd name="T93" fmla="*/ 908 h 1475"/>
                <a:gd name="T94" fmla="*/ 2041 w 2495"/>
                <a:gd name="T95" fmla="*/ 908 h 1475"/>
                <a:gd name="T96" fmla="*/ 2041 w 2495"/>
                <a:gd name="T97" fmla="*/ 794 h 1475"/>
                <a:gd name="T98" fmla="*/ 2382 w 2495"/>
                <a:gd name="T99" fmla="*/ 794 h 1475"/>
                <a:gd name="T100" fmla="*/ 2382 w 2495"/>
                <a:gd name="T101" fmla="*/ 908 h 1475"/>
                <a:gd name="T102" fmla="*/ 2495 w 2495"/>
                <a:gd name="T103" fmla="*/ 908 h 1475"/>
                <a:gd name="T104" fmla="*/ 2495 w 2495"/>
                <a:gd name="T105" fmla="*/ 1475 h 14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495" h="1475">
                  <a:moveTo>
                    <a:pt x="2495" y="1475"/>
                  </a:moveTo>
                  <a:lnTo>
                    <a:pt x="2268" y="1475"/>
                  </a:lnTo>
                  <a:lnTo>
                    <a:pt x="2268" y="1361"/>
                  </a:lnTo>
                  <a:lnTo>
                    <a:pt x="1928" y="1361"/>
                  </a:lnTo>
                  <a:lnTo>
                    <a:pt x="1928" y="1475"/>
                  </a:lnTo>
                  <a:lnTo>
                    <a:pt x="1815" y="1475"/>
                  </a:lnTo>
                  <a:lnTo>
                    <a:pt x="1815" y="1248"/>
                  </a:lnTo>
                  <a:lnTo>
                    <a:pt x="1588" y="1248"/>
                  </a:lnTo>
                  <a:lnTo>
                    <a:pt x="1588" y="1134"/>
                  </a:lnTo>
                  <a:lnTo>
                    <a:pt x="1134" y="1134"/>
                  </a:lnTo>
                  <a:lnTo>
                    <a:pt x="1134" y="1021"/>
                  </a:lnTo>
                  <a:lnTo>
                    <a:pt x="1021" y="1021"/>
                  </a:lnTo>
                  <a:lnTo>
                    <a:pt x="1021" y="1134"/>
                  </a:lnTo>
                  <a:lnTo>
                    <a:pt x="907" y="1134"/>
                  </a:lnTo>
                  <a:lnTo>
                    <a:pt x="907" y="1021"/>
                  </a:lnTo>
                  <a:lnTo>
                    <a:pt x="567" y="1021"/>
                  </a:lnTo>
                  <a:lnTo>
                    <a:pt x="567" y="908"/>
                  </a:lnTo>
                  <a:lnTo>
                    <a:pt x="454" y="908"/>
                  </a:lnTo>
                  <a:lnTo>
                    <a:pt x="454" y="1021"/>
                  </a:lnTo>
                  <a:lnTo>
                    <a:pt x="227" y="1021"/>
                  </a:lnTo>
                  <a:lnTo>
                    <a:pt x="227" y="1134"/>
                  </a:lnTo>
                  <a:lnTo>
                    <a:pt x="0" y="1134"/>
                  </a:lnTo>
                  <a:lnTo>
                    <a:pt x="0" y="1021"/>
                  </a:lnTo>
                  <a:lnTo>
                    <a:pt x="114" y="1021"/>
                  </a:lnTo>
                  <a:lnTo>
                    <a:pt x="114" y="908"/>
                  </a:lnTo>
                  <a:lnTo>
                    <a:pt x="227" y="908"/>
                  </a:lnTo>
                  <a:lnTo>
                    <a:pt x="227" y="681"/>
                  </a:lnTo>
                  <a:lnTo>
                    <a:pt x="340" y="681"/>
                  </a:lnTo>
                  <a:lnTo>
                    <a:pt x="340" y="341"/>
                  </a:lnTo>
                  <a:lnTo>
                    <a:pt x="454" y="341"/>
                  </a:lnTo>
                  <a:lnTo>
                    <a:pt x="454" y="227"/>
                  </a:lnTo>
                  <a:lnTo>
                    <a:pt x="567" y="227"/>
                  </a:lnTo>
                  <a:lnTo>
                    <a:pt x="567" y="114"/>
                  </a:lnTo>
                  <a:lnTo>
                    <a:pt x="681" y="114"/>
                  </a:lnTo>
                  <a:lnTo>
                    <a:pt x="681" y="0"/>
                  </a:lnTo>
                  <a:lnTo>
                    <a:pt x="1021" y="0"/>
                  </a:lnTo>
                  <a:lnTo>
                    <a:pt x="1021" y="227"/>
                  </a:lnTo>
                  <a:lnTo>
                    <a:pt x="1134" y="227"/>
                  </a:lnTo>
                  <a:lnTo>
                    <a:pt x="1134" y="341"/>
                  </a:lnTo>
                  <a:lnTo>
                    <a:pt x="1474" y="341"/>
                  </a:lnTo>
                  <a:lnTo>
                    <a:pt x="1474" y="454"/>
                  </a:lnTo>
                  <a:lnTo>
                    <a:pt x="1588" y="454"/>
                  </a:lnTo>
                  <a:lnTo>
                    <a:pt x="1588" y="681"/>
                  </a:lnTo>
                  <a:lnTo>
                    <a:pt x="1701" y="681"/>
                  </a:lnTo>
                  <a:lnTo>
                    <a:pt x="1701" y="794"/>
                  </a:lnTo>
                  <a:lnTo>
                    <a:pt x="1928" y="794"/>
                  </a:lnTo>
                  <a:lnTo>
                    <a:pt x="1928" y="908"/>
                  </a:lnTo>
                  <a:lnTo>
                    <a:pt x="2041" y="908"/>
                  </a:lnTo>
                  <a:lnTo>
                    <a:pt x="2041" y="794"/>
                  </a:lnTo>
                  <a:lnTo>
                    <a:pt x="2382" y="794"/>
                  </a:lnTo>
                  <a:lnTo>
                    <a:pt x="2382" y="908"/>
                  </a:lnTo>
                  <a:lnTo>
                    <a:pt x="2495" y="908"/>
                  </a:lnTo>
                  <a:lnTo>
                    <a:pt x="2495" y="147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17" name="Freeform 9">
              <a:extLst>
                <a:ext uri="{FF2B5EF4-FFF2-40B4-BE49-F238E27FC236}">
                  <a16:creationId xmlns:a16="http://schemas.microsoft.com/office/drawing/2014/main" id="{E1A0725B-6607-4CD5-8D22-8A4B67BDDC94}"/>
                </a:ext>
              </a:extLst>
            </p:cNvPr>
            <p:cNvSpPr>
              <a:spLocks/>
            </p:cNvSpPr>
            <p:nvPr/>
          </p:nvSpPr>
          <p:spPr bwMode="auto">
            <a:xfrm>
              <a:off x="4826" y="1096"/>
              <a:ext cx="794" cy="681"/>
            </a:xfrm>
            <a:custGeom>
              <a:avLst/>
              <a:gdLst>
                <a:gd name="T0" fmla="*/ 794 w 794"/>
                <a:gd name="T1" fmla="*/ 340 h 681"/>
                <a:gd name="T2" fmla="*/ 794 w 794"/>
                <a:gd name="T3" fmla="*/ 567 h 681"/>
                <a:gd name="T4" fmla="*/ 453 w 794"/>
                <a:gd name="T5" fmla="*/ 567 h 681"/>
                <a:gd name="T6" fmla="*/ 453 w 794"/>
                <a:gd name="T7" fmla="*/ 681 h 681"/>
                <a:gd name="T8" fmla="*/ 340 w 794"/>
                <a:gd name="T9" fmla="*/ 681 h 681"/>
                <a:gd name="T10" fmla="*/ 340 w 794"/>
                <a:gd name="T11" fmla="*/ 567 h 681"/>
                <a:gd name="T12" fmla="*/ 113 w 794"/>
                <a:gd name="T13" fmla="*/ 567 h 681"/>
                <a:gd name="T14" fmla="*/ 113 w 794"/>
                <a:gd name="T15" fmla="*/ 454 h 681"/>
                <a:gd name="T16" fmla="*/ 0 w 794"/>
                <a:gd name="T17" fmla="*/ 454 h 681"/>
                <a:gd name="T18" fmla="*/ 0 w 794"/>
                <a:gd name="T19" fmla="*/ 114 h 681"/>
                <a:gd name="T20" fmla="*/ 113 w 794"/>
                <a:gd name="T21" fmla="*/ 114 h 681"/>
                <a:gd name="T22" fmla="*/ 113 w 794"/>
                <a:gd name="T23" fmla="*/ 227 h 681"/>
                <a:gd name="T24" fmla="*/ 227 w 794"/>
                <a:gd name="T25" fmla="*/ 227 h 681"/>
                <a:gd name="T26" fmla="*/ 227 w 794"/>
                <a:gd name="T27" fmla="*/ 114 h 681"/>
                <a:gd name="T28" fmla="*/ 453 w 794"/>
                <a:gd name="T29" fmla="*/ 114 h 681"/>
                <a:gd name="T30" fmla="*/ 453 w 794"/>
                <a:gd name="T31" fmla="*/ 0 h 681"/>
                <a:gd name="T32" fmla="*/ 567 w 794"/>
                <a:gd name="T33" fmla="*/ 0 h 681"/>
                <a:gd name="T34" fmla="*/ 567 w 794"/>
                <a:gd name="T35" fmla="*/ 340 h 681"/>
                <a:gd name="T36" fmla="*/ 794 w 794"/>
                <a:gd name="T37" fmla="*/ 340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794" h="681">
                  <a:moveTo>
                    <a:pt x="794" y="340"/>
                  </a:moveTo>
                  <a:lnTo>
                    <a:pt x="794" y="567"/>
                  </a:lnTo>
                  <a:lnTo>
                    <a:pt x="453" y="567"/>
                  </a:lnTo>
                  <a:lnTo>
                    <a:pt x="453" y="681"/>
                  </a:lnTo>
                  <a:lnTo>
                    <a:pt x="340" y="681"/>
                  </a:lnTo>
                  <a:lnTo>
                    <a:pt x="340" y="567"/>
                  </a:lnTo>
                  <a:lnTo>
                    <a:pt x="113" y="567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114"/>
                  </a:lnTo>
                  <a:lnTo>
                    <a:pt x="113" y="114"/>
                  </a:lnTo>
                  <a:lnTo>
                    <a:pt x="113" y="227"/>
                  </a:lnTo>
                  <a:lnTo>
                    <a:pt x="227" y="227"/>
                  </a:lnTo>
                  <a:lnTo>
                    <a:pt x="227" y="114"/>
                  </a:lnTo>
                  <a:lnTo>
                    <a:pt x="453" y="114"/>
                  </a:lnTo>
                  <a:lnTo>
                    <a:pt x="453" y="0"/>
                  </a:lnTo>
                  <a:lnTo>
                    <a:pt x="567" y="0"/>
                  </a:lnTo>
                  <a:lnTo>
                    <a:pt x="567" y="340"/>
                  </a:lnTo>
                  <a:lnTo>
                    <a:pt x="794" y="34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18" name="Freeform 10">
              <a:extLst>
                <a:ext uri="{FF2B5EF4-FFF2-40B4-BE49-F238E27FC236}">
                  <a16:creationId xmlns:a16="http://schemas.microsoft.com/office/drawing/2014/main" id="{4E7FAABA-55BB-4492-B6B8-F7C857B80F4A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9" y="302"/>
              <a:ext cx="1701" cy="1021"/>
            </a:xfrm>
            <a:custGeom>
              <a:avLst/>
              <a:gdLst>
                <a:gd name="T0" fmla="*/ 1701 w 1701"/>
                <a:gd name="T1" fmla="*/ 794 h 1021"/>
                <a:gd name="T2" fmla="*/ 1360 w 1701"/>
                <a:gd name="T3" fmla="*/ 794 h 1021"/>
                <a:gd name="T4" fmla="*/ 1360 w 1701"/>
                <a:gd name="T5" fmla="*/ 908 h 1021"/>
                <a:gd name="T6" fmla="*/ 1134 w 1701"/>
                <a:gd name="T7" fmla="*/ 908 h 1021"/>
                <a:gd name="T8" fmla="*/ 1134 w 1701"/>
                <a:gd name="T9" fmla="*/ 1021 h 1021"/>
                <a:gd name="T10" fmla="*/ 1020 w 1701"/>
                <a:gd name="T11" fmla="*/ 1021 h 1021"/>
                <a:gd name="T12" fmla="*/ 1020 w 1701"/>
                <a:gd name="T13" fmla="*/ 908 h 1021"/>
                <a:gd name="T14" fmla="*/ 907 w 1701"/>
                <a:gd name="T15" fmla="*/ 908 h 1021"/>
                <a:gd name="T16" fmla="*/ 907 w 1701"/>
                <a:gd name="T17" fmla="*/ 1021 h 1021"/>
                <a:gd name="T18" fmla="*/ 793 w 1701"/>
                <a:gd name="T19" fmla="*/ 1021 h 1021"/>
                <a:gd name="T20" fmla="*/ 793 w 1701"/>
                <a:gd name="T21" fmla="*/ 908 h 1021"/>
                <a:gd name="T22" fmla="*/ 453 w 1701"/>
                <a:gd name="T23" fmla="*/ 908 h 1021"/>
                <a:gd name="T24" fmla="*/ 453 w 1701"/>
                <a:gd name="T25" fmla="*/ 794 h 1021"/>
                <a:gd name="T26" fmla="*/ 340 w 1701"/>
                <a:gd name="T27" fmla="*/ 794 h 1021"/>
                <a:gd name="T28" fmla="*/ 340 w 1701"/>
                <a:gd name="T29" fmla="*/ 567 h 1021"/>
                <a:gd name="T30" fmla="*/ 0 w 1701"/>
                <a:gd name="T31" fmla="*/ 567 h 1021"/>
                <a:gd name="T32" fmla="*/ 0 w 1701"/>
                <a:gd name="T33" fmla="*/ 454 h 1021"/>
                <a:gd name="T34" fmla="*/ 113 w 1701"/>
                <a:gd name="T35" fmla="*/ 454 h 1021"/>
                <a:gd name="T36" fmla="*/ 113 w 1701"/>
                <a:gd name="T37" fmla="*/ 114 h 1021"/>
                <a:gd name="T38" fmla="*/ 226 w 1701"/>
                <a:gd name="T39" fmla="*/ 114 h 1021"/>
                <a:gd name="T40" fmla="*/ 226 w 1701"/>
                <a:gd name="T41" fmla="*/ 0 h 1021"/>
                <a:gd name="T42" fmla="*/ 453 w 1701"/>
                <a:gd name="T43" fmla="*/ 0 h 1021"/>
                <a:gd name="T44" fmla="*/ 453 w 1701"/>
                <a:gd name="T45" fmla="*/ 114 h 1021"/>
                <a:gd name="T46" fmla="*/ 567 w 1701"/>
                <a:gd name="T47" fmla="*/ 114 h 1021"/>
                <a:gd name="T48" fmla="*/ 567 w 1701"/>
                <a:gd name="T49" fmla="*/ 227 h 1021"/>
                <a:gd name="T50" fmla="*/ 340 w 1701"/>
                <a:gd name="T51" fmla="*/ 227 h 1021"/>
                <a:gd name="T52" fmla="*/ 340 w 1701"/>
                <a:gd name="T53" fmla="*/ 454 h 1021"/>
                <a:gd name="T54" fmla="*/ 793 w 1701"/>
                <a:gd name="T55" fmla="*/ 454 h 1021"/>
                <a:gd name="T56" fmla="*/ 793 w 1701"/>
                <a:gd name="T57" fmla="*/ 567 h 1021"/>
                <a:gd name="T58" fmla="*/ 1020 w 1701"/>
                <a:gd name="T59" fmla="*/ 567 h 1021"/>
                <a:gd name="T60" fmla="*/ 1020 w 1701"/>
                <a:gd name="T61" fmla="*/ 454 h 1021"/>
                <a:gd name="T62" fmla="*/ 1247 w 1701"/>
                <a:gd name="T63" fmla="*/ 454 h 1021"/>
                <a:gd name="T64" fmla="*/ 1247 w 1701"/>
                <a:gd name="T65" fmla="*/ 567 h 1021"/>
                <a:gd name="T66" fmla="*/ 1587 w 1701"/>
                <a:gd name="T67" fmla="*/ 567 h 1021"/>
                <a:gd name="T68" fmla="*/ 1587 w 1701"/>
                <a:gd name="T69" fmla="*/ 681 h 1021"/>
                <a:gd name="T70" fmla="*/ 1701 w 1701"/>
                <a:gd name="T71" fmla="*/ 681 h 1021"/>
                <a:gd name="T72" fmla="*/ 1701 w 1701"/>
                <a:gd name="T73" fmla="*/ 794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701" h="1021">
                  <a:moveTo>
                    <a:pt x="1701" y="794"/>
                  </a:moveTo>
                  <a:lnTo>
                    <a:pt x="1360" y="794"/>
                  </a:lnTo>
                  <a:lnTo>
                    <a:pt x="1360" y="908"/>
                  </a:lnTo>
                  <a:lnTo>
                    <a:pt x="1134" y="908"/>
                  </a:lnTo>
                  <a:lnTo>
                    <a:pt x="1134" y="1021"/>
                  </a:lnTo>
                  <a:lnTo>
                    <a:pt x="1020" y="1021"/>
                  </a:lnTo>
                  <a:lnTo>
                    <a:pt x="1020" y="908"/>
                  </a:lnTo>
                  <a:lnTo>
                    <a:pt x="907" y="908"/>
                  </a:lnTo>
                  <a:lnTo>
                    <a:pt x="907" y="1021"/>
                  </a:lnTo>
                  <a:lnTo>
                    <a:pt x="793" y="1021"/>
                  </a:lnTo>
                  <a:lnTo>
                    <a:pt x="793" y="908"/>
                  </a:lnTo>
                  <a:lnTo>
                    <a:pt x="453" y="908"/>
                  </a:lnTo>
                  <a:lnTo>
                    <a:pt x="453" y="794"/>
                  </a:lnTo>
                  <a:lnTo>
                    <a:pt x="340" y="794"/>
                  </a:lnTo>
                  <a:lnTo>
                    <a:pt x="340" y="567"/>
                  </a:lnTo>
                  <a:lnTo>
                    <a:pt x="0" y="567"/>
                  </a:lnTo>
                  <a:lnTo>
                    <a:pt x="0" y="454"/>
                  </a:lnTo>
                  <a:lnTo>
                    <a:pt x="113" y="454"/>
                  </a:lnTo>
                  <a:lnTo>
                    <a:pt x="113" y="114"/>
                  </a:lnTo>
                  <a:lnTo>
                    <a:pt x="226" y="114"/>
                  </a:lnTo>
                  <a:lnTo>
                    <a:pt x="226" y="0"/>
                  </a:lnTo>
                  <a:lnTo>
                    <a:pt x="453" y="0"/>
                  </a:lnTo>
                  <a:lnTo>
                    <a:pt x="453" y="114"/>
                  </a:lnTo>
                  <a:lnTo>
                    <a:pt x="567" y="114"/>
                  </a:lnTo>
                  <a:lnTo>
                    <a:pt x="567" y="227"/>
                  </a:lnTo>
                  <a:lnTo>
                    <a:pt x="340" y="227"/>
                  </a:lnTo>
                  <a:lnTo>
                    <a:pt x="340" y="454"/>
                  </a:lnTo>
                  <a:lnTo>
                    <a:pt x="793" y="454"/>
                  </a:lnTo>
                  <a:lnTo>
                    <a:pt x="793" y="567"/>
                  </a:lnTo>
                  <a:lnTo>
                    <a:pt x="1020" y="567"/>
                  </a:lnTo>
                  <a:lnTo>
                    <a:pt x="1020" y="454"/>
                  </a:lnTo>
                  <a:lnTo>
                    <a:pt x="1247" y="454"/>
                  </a:lnTo>
                  <a:lnTo>
                    <a:pt x="1247" y="567"/>
                  </a:lnTo>
                  <a:lnTo>
                    <a:pt x="1587" y="567"/>
                  </a:lnTo>
                  <a:lnTo>
                    <a:pt x="1587" y="681"/>
                  </a:lnTo>
                  <a:lnTo>
                    <a:pt x="1701" y="681"/>
                  </a:lnTo>
                  <a:lnTo>
                    <a:pt x="1701" y="79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19" name="Freeform 11">
              <a:extLst>
                <a:ext uri="{FF2B5EF4-FFF2-40B4-BE49-F238E27FC236}">
                  <a16:creationId xmlns:a16="http://schemas.microsoft.com/office/drawing/2014/main" id="{0DBEF071-B8D1-436C-89C9-490E6AA15949}"/>
                </a:ext>
              </a:extLst>
            </p:cNvPr>
            <p:cNvSpPr>
              <a:spLocks/>
            </p:cNvSpPr>
            <p:nvPr/>
          </p:nvSpPr>
          <p:spPr bwMode="auto">
            <a:xfrm>
              <a:off x="4259" y="76"/>
              <a:ext cx="794" cy="793"/>
            </a:xfrm>
            <a:custGeom>
              <a:avLst/>
              <a:gdLst>
                <a:gd name="T0" fmla="*/ 794 w 794"/>
                <a:gd name="T1" fmla="*/ 680 h 793"/>
                <a:gd name="T2" fmla="*/ 794 w 794"/>
                <a:gd name="T3" fmla="*/ 340 h 793"/>
                <a:gd name="T4" fmla="*/ 680 w 794"/>
                <a:gd name="T5" fmla="*/ 340 h 793"/>
                <a:gd name="T6" fmla="*/ 680 w 794"/>
                <a:gd name="T7" fmla="*/ 226 h 793"/>
                <a:gd name="T8" fmla="*/ 567 w 794"/>
                <a:gd name="T9" fmla="*/ 226 h 793"/>
                <a:gd name="T10" fmla="*/ 567 w 794"/>
                <a:gd name="T11" fmla="*/ 113 h 793"/>
                <a:gd name="T12" fmla="*/ 453 w 794"/>
                <a:gd name="T13" fmla="*/ 113 h 793"/>
                <a:gd name="T14" fmla="*/ 453 w 794"/>
                <a:gd name="T15" fmla="*/ 0 h 793"/>
                <a:gd name="T16" fmla="*/ 340 w 794"/>
                <a:gd name="T17" fmla="*/ 0 h 793"/>
                <a:gd name="T18" fmla="*/ 340 w 794"/>
                <a:gd name="T19" fmla="*/ 113 h 793"/>
                <a:gd name="T20" fmla="*/ 227 w 794"/>
                <a:gd name="T21" fmla="*/ 113 h 793"/>
                <a:gd name="T22" fmla="*/ 227 w 794"/>
                <a:gd name="T23" fmla="*/ 226 h 793"/>
                <a:gd name="T24" fmla="*/ 113 w 794"/>
                <a:gd name="T25" fmla="*/ 226 h 793"/>
                <a:gd name="T26" fmla="*/ 113 w 794"/>
                <a:gd name="T27" fmla="*/ 340 h 793"/>
                <a:gd name="T28" fmla="*/ 227 w 794"/>
                <a:gd name="T29" fmla="*/ 340 h 793"/>
                <a:gd name="T30" fmla="*/ 227 w 794"/>
                <a:gd name="T31" fmla="*/ 453 h 793"/>
                <a:gd name="T32" fmla="*/ 0 w 794"/>
                <a:gd name="T33" fmla="*/ 453 h 793"/>
                <a:gd name="T34" fmla="*/ 0 w 794"/>
                <a:gd name="T35" fmla="*/ 680 h 793"/>
                <a:gd name="T36" fmla="*/ 453 w 794"/>
                <a:gd name="T37" fmla="*/ 680 h 793"/>
                <a:gd name="T38" fmla="*/ 453 w 794"/>
                <a:gd name="T39" fmla="*/ 793 h 793"/>
                <a:gd name="T40" fmla="*/ 680 w 794"/>
                <a:gd name="T41" fmla="*/ 793 h 793"/>
                <a:gd name="T42" fmla="*/ 680 w 794"/>
                <a:gd name="T43" fmla="*/ 680 h 793"/>
                <a:gd name="T44" fmla="*/ 794 w 794"/>
                <a:gd name="T45" fmla="*/ 68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94" h="793">
                  <a:moveTo>
                    <a:pt x="794" y="680"/>
                  </a:moveTo>
                  <a:lnTo>
                    <a:pt x="794" y="340"/>
                  </a:lnTo>
                  <a:lnTo>
                    <a:pt x="680" y="340"/>
                  </a:lnTo>
                  <a:lnTo>
                    <a:pt x="680" y="226"/>
                  </a:lnTo>
                  <a:lnTo>
                    <a:pt x="567" y="226"/>
                  </a:lnTo>
                  <a:lnTo>
                    <a:pt x="567" y="113"/>
                  </a:lnTo>
                  <a:lnTo>
                    <a:pt x="453" y="113"/>
                  </a:lnTo>
                  <a:lnTo>
                    <a:pt x="453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226"/>
                  </a:lnTo>
                  <a:lnTo>
                    <a:pt x="113" y="226"/>
                  </a:lnTo>
                  <a:lnTo>
                    <a:pt x="113" y="340"/>
                  </a:lnTo>
                  <a:lnTo>
                    <a:pt x="227" y="340"/>
                  </a:lnTo>
                  <a:lnTo>
                    <a:pt x="227" y="453"/>
                  </a:lnTo>
                  <a:lnTo>
                    <a:pt x="0" y="453"/>
                  </a:lnTo>
                  <a:lnTo>
                    <a:pt x="0" y="680"/>
                  </a:lnTo>
                  <a:lnTo>
                    <a:pt x="453" y="680"/>
                  </a:lnTo>
                  <a:lnTo>
                    <a:pt x="453" y="793"/>
                  </a:lnTo>
                  <a:lnTo>
                    <a:pt x="680" y="793"/>
                  </a:lnTo>
                  <a:lnTo>
                    <a:pt x="680" y="680"/>
                  </a:lnTo>
                  <a:lnTo>
                    <a:pt x="794" y="68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20" name="Freeform 12">
              <a:extLst>
                <a:ext uri="{FF2B5EF4-FFF2-40B4-BE49-F238E27FC236}">
                  <a16:creationId xmlns:a16="http://schemas.microsoft.com/office/drawing/2014/main" id="{9DAB298A-28B4-4865-BD4E-96A193D32D3B}"/>
                </a:ext>
              </a:extLst>
            </p:cNvPr>
            <p:cNvSpPr>
              <a:spLocks/>
            </p:cNvSpPr>
            <p:nvPr/>
          </p:nvSpPr>
          <p:spPr bwMode="auto">
            <a:xfrm>
              <a:off x="5393" y="983"/>
              <a:ext cx="1361" cy="907"/>
            </a:xfrm>
            <a:custGeom>
              <a:avLst/>
              <a:gdLst>
                <a:gd name="T0" fmla="*/ 907 w 1361"/>
                <a:gd name="T1" fmla="*/ 907 h 907"/>
                <a:gd name="T2" fmla="*/ 907 w 1361"/>
                <a:gd name="T3" fmla="*/ 794 h 907"/>
                <a:gd name="T4" fmla="*/ 1020 w 1361"/>
                <a:gd name="T5" fmla="*/ 794 h 907"/>
                <a:gd name="T6" fmla="*/ 1020 w 1361"/>
                <a:gd name="T7" fmla="*/ 680 h 907"/>
                <a:gd name="T8" fmla="*/ 1134 w 1361"/>
                <a:gd name="T9" fmla="*/ 680 h 907"/>
                <a:gd name="T10" fmla="*/ 1134 w 1361"/>
                <a:gd name="T11" fmla="*/ 567 h 907"/>
                <a:gd name="T12" fmla="*/ 1361 w 1361"/>
                <a:gd name="T13" fmla="*/ 567 h 907"/>
                <a:gd name="T14" fmla="*/ 1361 w 1361"/>
                <a:gd name="T15" fmla="*/ 340 h 907"/>
                <a:gd name="T16" fmla="*/ 1247 w 1361"/>
                <a:gd name="T17" fmla="*/ 340 h 907"/>
                <a:gd name="T18" fmla="*/ 1247 w 1361"/>
                <a:gd name="T19" fmla="*/ 227 h 907"/>
                <a:gd name="T20" fmla="*/ 1020 w 1361"/>
                <a:gd name="T21" fmla="*/ 227 h 907"/>
                <a:gd name="T22" fmla="*/ 1020 w 1361"/>
                <a:gd name="T23" fmla="*/ 113 h 907"/>
                <a:gd name="T24" fmla="*/ 907 w 1361"/>
                <a:gd name="T25" fmla="*/ 113 h 907"/>
                <a:gd name="T26" fmla="*/ 907 w 1361"/>
                <a:gd name="T27" fmla="*/ 0 h 907"/>
                <a:gd name="T28" fmla="*/ 340 w 1361"/>
                <a:gd name="T29" fmla="*/ 0 h 907"/>
                <a:gd name="T30" fmla="*/ 340 w 1361"/>
                <a:gd name="T31" fmla="*/ 113 h 907"/>
                <a:gd name="T32" fmla="*/ 0 w 1361"/>
                <a:gd name="T33" fmla="*/ 113 h 907"/>
                <a:gd name="T34" fmla="*/ 0 w 1361"/>
                <a:gd name="T35" fmla="*/ 453 h 907"/>
                <a:gd name="T36" fmla="*/ 227 w 1361"/>
                <a:gd name="T37" fmla="*/ 453 h 907"/>
                <a:gd name="T38" fmla="*/ 227 w 1361"/>
                <a:gd name="T39" fmla="*/ 794 h 907"/>
                <a:gd name="T40" fmla="*/ 680 w 1361"/>
                <a:gd name="T41" fmla="*/ 794 h 907"/>
                <a:gd name="T42" fmla="*/ 680 w 1361"/>
                <a:gd name="T43" fmla="*/ 907 h 907"/>
                <a:gd name="T44" fmla="*/ 907 w 1361"/>
                <a:gd name="T45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361" h="907">
                  <a:moveTo>
                    <a:pt x="907" y="907"/>
                  </a:moveTo>
                  <a:lnTo>
                    <a:pt x="907" y="794"/>
                  </a:lnTo>
                  <a:lnTo>
                    <a:pt x="1020" y="794"/>
                  </a:lnTo>
                  <a:lnTo>
                    <a:pt x="1020" y="680"/>
                  </a:lnTo>
                  <a:lnTo>
                    <a:pt x="1134" y="680"/>
                  </a:lnTo>
                  <a:lnTo>
                    <a:pt x="1134" y="567"/>
                  </a:lnTo>
                  <a:lnTo>
                    <a:pt x="1361" y="567"/>
                  </a:lnTo>
                  <a:lnTo>
                    <a:pt x="1361" y="340"/>
                  </a:lnTo>
                  <a:lnTo>
                    <a:pt x="1247" y="340"/>
                  </a:lnTo>
                  <a:lnTo>
                    <a:pt x="1247" y="227"/>
                  </a:lnTo>
                  <a:lnTo>
                    <a:pt x="1020" y="227"/>
                  </a:lnTo>
                  <a:lnTo>
                    <a:pt x="1020" y="113"/>
                  </a:lnTo>
                  <a:lnTo>
                    <a:pt x="907" y="113"/>
                  </a:lnTo>
                  <a:lnTo>
                    <a:pt x="907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0" y="113"/>
                  </a:lnTo>
                  <a:lnTo>
                    <a:pt x="0" y="453"/>
                  </a:lnTo>
                  <a:lnTo>
                    <a:pt x="227" y="453"/>
                  </a:lnTo>
                  <a:lnTo>
                    <a:pt x="227" y="794"/>
                  </a:lnTo>
                  <a:lnTo>
                    <a:pt x="680" y="794"/>
                  </a:lnTo>
                  <a:lnTo>
                    <a:pt x="680" y="907"/>
                  </a:lnTo>
                  <a:lnTo>
                    <a:pt x="907" y="90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21" name="Freeform 13">
              <a:extLst>
                <a:ext uri="{FF2B5EF4-FFF2-40B4-BE49-F238E27FC236}">
                  <a16:creationId xmlns:a16="http://schemas.microsoft.com/office/drawing/2014/main" id="{15705D4A-FB84-466F-9EE5-0CDBD341E55B}"/>
                </a:ext>
              </a:extLst>
            </p:cNvPr>
            <p:cNvSpPr>
              <a:spLocks/>
            </p:cNvSpPr>
            <p:nvPr/>
          </p:nvSpPr>
          <p:spPr bwMode="auto">
            <a:xfrm>
              <a:off x="5620" y="1436"/>
              <a:ext cx="1927" cy="2042"/>
            </a:xfrm>
            <a:custGeom>
              <a:avLst/>
              <a:gdLst>
                <a:gd name="T0" fmla="*/ 1587 w 1927"/>
                <a:gd name="T1" fmla="*/ 0 h 2042"/>
                <a:gd name="T2" fmla="*/ 1134 w 1927"/>
                <a:gd name="T3" fmla="*/ 0 h 2042"/>
                <a:gd name="T4" fmla="*/ 1134 w 1927"/>
                <a:gd name="T5" fmla="*/ 114 h 2042"/>
                <a:gd name="T6" fmla="*/ 907 w 1927"/>
                <a:gd name="T7" fmla="*/ 114 h 2042"/>
                <a:gd name="T8" fmla="*/ 907 w 1927"/>
                <a:gd name="T9" fmla="*/ 227 h 2042"/>
                <a:gd name="T10" fmla="*/ 793 w 1927"/>
                <a:gd name="T11" fmla="*/ 227 h 2042"/>
                <a:gd name="T12" fmla="*/ 793 w 1927"/>
                <a:gd name="T13" fmla="*/ 341 h 2042"/>
                <a:gd name="T14" fmla="*/ 680 w 1927"/>
                <a:gd name="T15" fmla="*/ 341 h 2042"/>
                <a:gd name="T16" fmla="*/ 680 w 1927"/>
                <a:gd name="T17" fmla="*/ 454 h 2042"/>
                <a:gd name="T18" fmla="*/ 453 w 1927"/>
                <a:gd name="T19" fmla="*/ 454 h 2042"/>
                <a:gd name="T20" fmla="*/ 453 w 1927"/>
                <a:gd name="T21" fmla="*/ 341 h 2042"/>
                <a:gd name="T22" fmla="*/ 113 w 1927"/>
                <a:gd name="T23" fmla="*/ 341 h 2042"/>
                <a:gd name="T24" fmla="*/ 113 w 1927"/>
                <a:gd name="T25" fmla="*/ 1021 h 2042"/>
                <a:gd name="T26" fmla="*/ 0 w 1927"/>
                <a:gd name="T27" fmla="*/ 1021 h 2042"/>
                <a:gd name="T28" fmla="*/ 0 w 1927"/>
                <a:gd name="T29" fmla="*/ 1928 h 2042"/>
                <a:gd name="T30" fmla="*/ 226 w 1927"/>
                <a:gd name="T31" fmla="*/ 1928 h 2042"/>
                <a:gd name="T32" fmla="*/ 226 w 1927"/>
                <a:gd name="T33" fmla="*/ 2042 h 2042"/>
                <a:gd name="T34" fmla="*/ 340 w 1927"/>
                <a:gd name="T35" fmla="*/ 2042 h 2042"/>
                <a:gd name="T36" fmla="*/ 340 w 1927"/>
                <a:gd name="T37" fmla="*/ 1815 h 2042"/>
                <a:gd name="T38" fmla="*/ 907 w 1927"/>
                <a:gd name="T39" fmla="*/ 1815 h 2042"/>
                <a:gd name="T40" fmla="*/ 907 w 1927"/>
                <a:gd name="T41" fmla="*/ 1701 h 2042"/>
                <a:gd name="T42" fmla="*/ 1020 w 1927"/>
                <a:gd name="T43" fmla="*/ 1701 h 2042"/>
                <a:gd name="T44" fmla="*/ 1020 w 1927"/>
                <a:gd name="T45" fmla="*/ 1815 h 2042"/>
                <a:gd name="T46" fmla="*/ 1360 w 1927"/>
                <a:gd name="T47" fmla="*/ 1815 h 2042"/>
                <a:gd name="T48" fmla="*/ 1360 w 1927"/>
                <a:gd name="T49" fmla="*/ 1701 h 2042"/>
                <a:gd name="T50" fmla="*/ 1814 w 1927"/>
                <a:gd name="T51" fmla="*/ 1701 h 2042"/>
                <a:gd name="T52" fmla="*/ 1814 w 1927"/>
                <a:gd name="T53" fmla="*/ 1475 h 2042"/>
                <a:gd name="T54" fmla="*/ 1927 w 1927"/>
                <a:gd name="T55" fmla="*/ 1475 h 2042"/>
                <a:gd name="T56" fmla="*/ 1927 w 1927"/>
                <a:gd name="T57" fmla="*/ 1021 h 2042"/>
                <a:gd name="T58" fmla="*/ 1814 w 1927"/>
                <a:gd name="T59" fmla="*/ 1021 h 2042"/>
                <a:gd name="T60" fmla="*/ 1814 w 1927"/>
                <a:gd name="T61" fmla="*/ 794 h 2042"/>
                <a:gd name="T62" fmla="*/ 1587 w 1927"/>
                <a:gd name="T63" fmla="*/ 794 h 2042"/>
                <a:gd name="T64" fmla="*/ 1587 w 1927"/>
                <a:gd name="T65" fmla="*/ 567 h 2042"/>
                <a:gd name="T66" fmla="*/ 1474 w 1927"/>
                <a:gd name="T67" fmla="*/ 567 h 2042"/>
                <a:gd name="T68" fmla="*/ 1474 w 1927"/>
                <a:gd name="T69" fmla="*/ 227 h 2042"/>
                <a:gd name="T70" fmla="*/ 1587 w 1927"/>
                <a:gd name="T71" fmla="*/ 227 h 2042"/>
                <a:gd name="T72" fmla="*/ 1587 w 1927"/>
                <a:gd name="T73" fmla="*/ 0 h 20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927" h="2042">
                  <a:moveTo>
                    <a:pt x="1587" y="0"/>
                  </a:moveTo>
                  <a:lnTo>
                    <a:pt x="1134" y="0"/>
                  </a:lnTo>
                  <a:lnTo>
                    <a:pt x="1134" y="114"/>
                  </a:lnTo>
                  <a:lnTo>
                    <a:pt x="907" y="114"/>
                  </a:lnTo>
                  <a:lnTo>
                    <a:pt x="907" y="227"/>
                  </a:lnTo>
                  <a:lnTo>
                    <a:pt x="793" y="227"/>
                  </a:lnTo>
                  <a:lnTo>
                    <a:pt x="793" y="341"/>
                  </a:lnTo>
                  <a:lnTo>
                    <a:pt x="680" y="341"/>
                  </a:lnTo>
                  <a:lnTo>
                    <a:pt x="680" y="454"/>
                  </a:lnTo>
                  <a:lnTo>
                    <a:pt x="453" y="454"/>
                  </a:lnTo>
                  <a:lnTo>
                    <a:pt x="453" y="341"/>
                  </a:lnTo>
                  <a:lnTo>
                    <a:pt x="113" y="341"/>
                  </a:lnTo>
                  <a:lnTo>
                    <a:pt x="113" y="1021"/>
                  </a:lnTo>
                  <a:lnTo>
                    <a:pt x="0" y="1021"/>
                  </a:lnTo>
                  <a:lnTo>
                    <a:pt x="0" y="1928"/>
                  </a:lnTo>
                  <a:lnTo>
                    <a:pt x="226" y="1928"/>
                  </a:lnTo>
                  <a:lnTo>
                    <a:pt x="226" y="2042"/>
                  </a:lnTo>
                  <a:lnTo>
                    <a:pt x="340" y="2042"/>
                  </a:lnTo>
                  <a:lnTo>
                    <a:pt x="340" y="1815"/>
                  </a:lnTo>
                  <a:lnTo>
                    <a:pt x="907" y="1815"/>
                  </a:lnTo>
                  <a:lnTo>
                    <a:pt x="907" y="1701"/>
                  </a:lnTo>
                  <a:lnTo>
                    <a:pt x="1020" y="1701"/>
                  </a:lnTo>
                  <a:lnTo>
                    <a:pt x="1020" y="1815"/>
                  </a:lnTo>
                  <a:lnTo>
                    <a:pt x="1360" y="1815"/>
                  </a:lnTo>
                  <a:lnTo>
                    <a:pt x="1360" y="1701"/>
                  </a:lnTo>
                  <a:lnTo>
                    <a:pt x="1814" y="1701"/>
                  </a:lnTo>
                  <a:lnTo>
                    <a:pt x="1814" y="1475"/>
                  </a:lnTo>
                  <a:lnTo>
                    <a:pt x="1927" y="1475"/>
                  </a:lnTo>
                  <a:lnTo>
                    <a:pt x="1927" y="1021"/>
                  </a:lnTo>
                  <a:lnTo>
                    <a:pt x="1814" y="1021"/>
                  </a:lnTo>
                  <a:lnTo>
                    <a:pt x="1814" y="794"/>
                  </a:lnTo>
                  <a:lnTo>
                    <a:pt x="1587" y="794"/>
                  </a:lnTo>
                  <a:lnTo>
                    <a:pt x="1587" y="567"/>
                  </a:lnTo>
                  <a:lnTo>
                    <a:pt x="1474" y="567"/>
                  </a:lnTo>
                  <a:lnTo>
                    <a:pt x="1474" y="227"/>
                  </a:lnTo>
                  <a:lnTo>
                    <a:pt x="1587" y="227"/>
                  </a:lnTo>
                  <a:lnTo>
                    <a:pt x="158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22" name="Freeform 14">
              <a:extLst>
                <a:ext uri="{FF2B5EF4-FFF2-40B4-BE49-F238E27FC236}">
                  <a16:creationId xmlns:a16="http://schemas.microsoft.com/office/drawing/2014/main" id="{030FCE59-170B-47FC-BA72-5AC7CA372872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5" y="2684"/>
              <a:ext cx="1701" cy="1361"/>
            </a:xfrm>
            <a:custGeom>
              <a:avLst/>
              <a:gdLst>
                <a:gd name="T0" fmla="*/ 1701 w 1701"/>
                <a:gd name="T1" fmla="*/ 340 h 1361"/>
                <a:gd name="T2" fmla="*/ 1247 w 1701"/>
                <a:gd name="T3" fmla="*/ 340 h 1361"/>
                <a:gd name="T4" fmla="*/ 1247 w 1701"/>
                <a:gd name="T5" fmla="*/ 227 h 1361"/>
                <a:gd name="T6" fmla="*/ 1134 w 1701"/>
                <a:gd name="T7" fmla="*/ 227 h 1361"/>
                <a:gd name="T8" fmla="*/ 1134 w 1701"/>
                <a:gd name="T9" fmla="*/ 113 h 1361"/>
                <a:gd name="T10" fmla="*/ 907 w 1701"/>
                <a:gd name="T11" fmla="*/ 113 h 1361"/>
                <a:gd name="T12" fmla="*/ 907 w 1701"/>
                <a:gd name="T13" fmla="*/ 227 h 1361"/>
                <a:gd name="T14" fmla="*/ 794 w 1701"/>
                <a:gd name="T15" fmla="*/ 227 h 1361"/>
                <a:gd name="T16" fmla="*/ 794 w 1701"/>
                <a:gd name="T17" fmla="*/ 453 h 1361"/>
                <a:gd name="T18" fmla="*/ 680 w 1701"/>
                <a:gd name="T19" fmla="*/ 453 h 1361"/>
                <a:gd name="T20" fmla="*/ 680 w 1701"/>
                <a:gd name="T21" fmla="*/ 227 h 1361"/>
                <a:gd name="T22" fmla="*/ 340 w 1701"/>
                <a:gd name="T23" fmla="*/ 227 h 1361"/>
                <a:gd name="T24" fmla="*/ 340 w 1701"/>
                <a:gd name="T25" fmla="*/ 113 h 1361"/>
                <a:gd name="T26" fmla="*/ 227 w 1701"/>
                <a:gd name="T27" fmla="*/ 113 h 1361"/>
                <a:gd name="T28" fmla="*/ 227 w 1701"/>
                <a:gd name="T29" fmla="*/ 0 h 1361"/>
                <a:gd name="T30" fmla="*/ 0 w 1701"/>
                <a:gd name="T31" fmla="*/ 0 h 1361"/>
                <a:gd name="T32" fmla="*/ 0 w 1701"/>
                <a:gd name="T33" fmla="*/ 113 h 1361"/>
                <a:gd name="T34" fmla="*/ 113 w 1701"/>
                <a:gd name="T35" fmla="*/ 113 h 1361"/>
                <a:gd name="T36" fmla="*/ 113 w 1701"/>
                <a:gd name="T37" fmla="*/ 227 h 1361"/>
                <a:gd name="T38" fmla="*/ 227 w 1701"/>
                <a:gd name="T39" fmla="*/ 227 h 1361"/>
                <a:gd name="T40" fmla="*/ 227 w 1701"/>
                <a:gd name="T41" fmla="*/ 340 h 1361"/>
                <a:gd name="T42" fmla="*/ 340 w 1701"/>
                <a:gd name="T43" fmla="*/ 340 h 1361"/>
                <a:gd name="T44" fmla="*/ 340 w 1701"/>
                <a:gd name="T45" fmla="*/ 453 h 1361"/>
                <a:gd name="T46" fmla="*/ 340 w 1701"/>
                <a:gd name="T47" fmla="*/ 567 h 1361"/>
                <a:gd name="T48" fmla="*/ 454 w 1701"/>
                <a:gd name="T49" fmla="*/ 567 h 1361"/>
                <a:gd name="T50" fmla="*/ 454 w 1701"/>
                <a:gd name="T51" fmla="*/ 680 h 1361"/>
                <a:gd name="T52" fmla="*/ 567 w 1701"/>
                <a:gd name="T53" fmla="*/ 680 h 1361"/>
                <a:gd name="T54" fmla="*/ 567 w 1701"/>
                <a:gd name="T55" fmla="*/ 794 h 1361"/>
                <a:gd name="T56" fmla="*/ 680 w 1701"/>
                <a:gd name="T57" fmla="*/ 794 h 1361"/>
                <a:gd name="T58" fmla="*/ 680 w 1701"/>
                <a:gd name="T59" fmla="*/ 1134 h 1361"/>
                <a:gd name="T60" fmla="*/ 1021 w 1701"/>
                <a:gd name="T61" fmla="*/ 1134 h 1361"/>
                <a:gd name="T62" fmla="*/ 1021 w 1701"/>
                <a:gd name="T63" fmla="*/ 1247 h 1361"/>
                <a:gd name="T64" fmla="*/ 1247 w 1701"/>
                <a:gd name="T65" fmla="*/ 1247 h 1361"/>
                <a:gd name="T66" fmla="*/ 1247 w 1701"/>
                <a:gd name="T67" fmla="*/ 1361 h 1361"/>
                <a:gd name="T68" fmla="*/ 1474 w 1701"/>
                <a:gd name="T69" fmla="*/ 1361 h 1361"/>
                <a:gd name="T70" fmla="*/ 1474 w 1701"/>
                <a:gd name="T71" fmla="*/ 1134 h 1361"/>
                <a:gd name="T72" fmla="*/ 1588 w 1701"/>
                <a:gd name="T73" fmla="*/ 1134 h 1361"/>
                <a:gd name="T74" fmla="*/ 1588 w 1701"/>
                <a:gd name="T75" fmla="*/ 680 h 1361"/>
                <a:gd name="T76" fmla="*/ 1701 w 1701"/>
                <a:gd name="T77" fmla="*/ 680 h 1361"/>
                <a:gd name="T78" fmla="*/ 1701 w 1701"/>
                <a:gd name="T79" fmla="*/ 340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701" h="1361">
                  <a:moveTo>
                    <a:pt x="1701" y="340"/>
                  </a:moveTo>
                  <a:lnTo>
                    <a:pt x="1247" y="340"/>
                  </a:lnTo>
                  <a:lnTo>
                    <a:pt x="1247" y="227"/>
                  </a:lnTo>
                  <a:lnTo>
                    <a:pt x="1134" y="227"/>
                  </a:lnTo>
                  <a:lnTo>
                    <a:pt x="1134" y="113"/>
                  </a:lnTo>
                  <a:lnTo>
                    <a:pt x="907" y="113"/>
                  </a:lnTo>
                  <a:lnTo>
                    <a:pt x="907" y="227"/>
                  </a:lnTo>
                  <a:lnTo>
                    <a:pt x="794" y="227"/>
                  </a:lnTo>
                  <a:lnTo>
                    <a:pt x="794" y="453"/>
                  </a:lnTo>
                  <a:lnTo>
                    <a:pt x="680" y="453"/>
                  </a:lnTo>
                  <a:lnTo>
                    <a:pt x="680" y="227"/>
                  </a:lnTo>
                  <a:lnTo>
                    <a:pt x="340" y="227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340" y="340"/>
                  </a:lnTo>
                  <a:lnTo>
                    <a:pt x="340" y="453"/>
                  </a:lnTo>
                  <a:lnTo>
                    <a:pt x="340" y="567"/>
                  </a:lnTo>
                  <a:lnTo>
                    <a:pt x="454" y="567"/>
                  </a:lnTo>
                  <a:lnTo>
                    <a:pt x="454" y="680"/>
                  </a:lnTo>
                  <a:lnTo>
                    <a:pt x="567" y="680"/>
                  </a:lnTo>
                  <a:lnTo>
                    <a:pt x="567" y="794"/>
                  </a:lnTo>
                  <a:lnTo>
                    <a:pt x="680" y="794"/>
                  </a:lnTo>
                  <a:lnTo>
                    <a:pt x="680" y="1134"/>
                  </a:lnTo>
                  <a:lnTo>
                    <a:pt x="1021" y="1134"/>
                  </a:lnTo>
                  <a:lnTo>
                    <a:pt x="1021" y="1247"/>
                  </a:lnTo>
                  <a:lnTo>
                    <a:pt x="1247" y="1247"/>
                  </a:lnTo>
                  <a:lnTo>
                    <a:pt x="1247" y="1361"/>
                  </a:lnTo>
                  <a:lnTo>
                    <a:pt x="1474" y="1361"/>
                  </a:lnTo>
                  <a:lnTo>
                    <a:pt x="1474" y="1134"/>
                  </a:lnTo>
                  <a:lnTo>
                    <a:pt x="1588" y="1134"/>
                  </a:lnTo>
                  <a:lnTo>
                    <a:pt x="1588" y="680"/>
                  </a:lnTo>
                  <a:lnTo>
                    <a:pt x="1701" y="680"/>
                  </a:lnTo>
                  <a:lnTo>
                    <a:pt x="1701" y="34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23" name="Freeform 15">
              <a:extLst>
                <a:ext uri="{FF2B5EF4-FFF2-40B4-BE49-F238E27FC236}">
                  <a16:creationId xmlns:a16="http://schemas.microsoft.com/office/drawing/2014/main" id="{E7A29F55-128A-4787-A809-51BA130F0663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8" y="3364"/>
              <a:ext cx="1134" cy="1474"/>
            </a:xfrm>
            <a:custGeom>
              <a:avLst/>
              <a:gdLst>
                <a:gd name="T0" fmla="*/ 227 w 1134"/>
                <a:gd name="T1" fmla="*/ 227 h 1474"/>
                <a:gd name="T2" fmla="*/ 0 w 1134"/>
                <a:gd name="T3" fmla="*/ 227 h 1474"/>
                <a:gd name="T4" fmla="*/ 0 w 1134"/>
                <a:gd name="T5" fmla="*/ 114 h 1474"/>
                <a:gd name="T6" fmla="*/ 227 w 1134"/>
                <a:gd name="T7" fmla="*/ 114 h 1474"/>
                <a:gd name="T8" fmla="*/ 227 w 1134"/>
                <a:gd name="T9" fmla="*/ 0 h 1474"/>
                <a:gd name="T10" fmla="*/ 340 w 1134"/>
                <a:gd name="T11" fmla="*/ 0 h 1474"/>
                <a:gd name="T12" fmla="*/ 340 w 1134"/>
                <a:gd name="T13" fmla="*/ 227 h 1474"/>
                <a:gd name="T14" fmla="*/ 454 w 1134"/>
                <a:gd name="T15" fmla="*/ 227 h 1474"/>
                <a:gd name="T16" fmla="*/ 454 w 1134"/>
                <a:gd name="T17" fmla="*/ 454 h 1474"/>
                <a:gd name="T18" fmla="*/ 340 w 1134"/>
                <a:gd name="T19" fmla="*/ 454 h 1474"/>
                <a:gd name="T20" fmla="*/ 340 w 1134"/>
                <a:gd name="T21" fmla="*/ 567 h 1474"/>
                <a:gd name="T22" fmla="*/ 454 w 1134"/>
                <a:gd name="T23" fmla="*/ 567 h 1474"/>
                <a:gd name="T24" fmla="*/ 454 w 1134"/>
                <a:gd name="T25" fmla="*/ 681 h 1474"/>
                <a:gd name="T26" fmla="*/ 567 w 1134"/>
                <a:gd name="T27" fmla="*/ 681 h 1474"/>
                <a:gd name="T28" fmla="*/ 567 w 1134"/>
                <a:gd name="T29" fmla="*/ 340 h 1474"/>
                <a:gd name="T30" fmla="*/ 681 w 1134"/>
                <a:gd name="T31" fmla="*/ 340 h 1474"/>
                <a:gd name="T32" fmla="*/ 681 w 1134"/>
                <a:gd name="T33" fmla="*/ 0 h 1474"/>
                <a:gd name="T34" fmla="*/ 794 w 1134"/>
                <a:gd name="T35" fmla="*/ 0 h 1474"/>
                <a:gd name="T36" fmla="*/ 794 w 1134"/>
                <a:gd name="T37" fmla="*/ 114 h 1474"/>
                <a:gd name="T38" fmla="*/ 907 w 1134"/>
                <a:gd name="T39" fmla="*/ 114 h 1474"/>
                <a:gd name="T40" fmla="*/ 907 w 1134"/>
                <a:gd name="T41" fmla="*/ 681 h 1474"/>
                <a:gd name="T42" fmla="*/ 1021 w 1134"/>
                <a:gd name="T43" fmla="*/ 681 h 1474"/>
                <a:gd name="T44" fmla="*/ 1021 w 1134"/>
                <a:gd name="T45" fmla="*/ 907 h 1474"/>
                <a:gd name="T46" fmla="*/ 1134 w 1134"/>
                <a:gd name="T47" fmla="*/ 907 h 1474"/>
                <a:gd name="T48" fmla="*/ 1134 w 1134"/>
                <a:gd name="T49" fmla="*/ 1134 h 1474"/>
                <a:gd name="T50" fmla="*/ 1021 w 1134"/>
                <a:gd name="T51" fmla="*/ 1134 h 1474"/>
                <a:gd name="T52" fmla="*/ 1021 w 1134"/>
                <a:gd name="T53" fmla="*/ 1248 h 1474"/>
                <a:gd name="T54" fmla="*/ 907 w 1134"/>
                <a:gd name="T55" fmla="*/ 1248 h 1474"/>
                <a:gd name="T56" fmla="*/ 907 w 1134"/>
                <a:gd name="T57" fmla="*/ 1134 h 1474"/>
                <a:gd name="T58" fmla="*/ 794 w 1134"/>
                <a:gd name="T59" fmla="*/ 1134 h 1474"/>
                <a:gd name="T60" fmla="*/ 794 w 1134"/>
                <a:gd name="T61" fmla="*/ 1474 h 1474"/>
                <a:gd name="T62" fmla="*/ 340 w 1134"/>
                <a:gd name="T63" fmla="*/ 1474 h 1474"/>
                <a:gd name="T64" fmla="*/ 340 w 1134"/>
                <a:gd name="T65" fmla="*/ 1134 h 1474"/>
                <a:gd name="T66" fmla="*/ 227 w 1134"/>
                <a:gd name="T67" fmla="*/ 1134 h 1474"/>
                <a:gd name="T68" fmla="*/ 227 w 1134"/>
                <a:gd name="T69" fmla="*/ 227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134" h="1474">
                  <a:moveTo>
                    <a:pt x="227" y="227"/>
                  </a:moveTo>
                  <a:lnTo>
                    <a:pt x="0" y="227"/>
                  </a:lnTo>
                  <a:lnTo>
                    <a:pt x="0" y="114"/>
                  </a:lnTo>
                  <a:lnTo>
                    <a:pt x="227" y="114"/>
                  </a:lnTo>
                  <a:lnTo>
                    <a:pt x="227" y="0"/>
                  </a:lnTo>
                  <a:lnTo>
                    <a:pt x="340" y="0"/>
                  </a:lnTo>
                  <a:lnTo>
                    <a:pt x="340" y="227"/>
                  </a:lnTo>
                  <a:lnTo>
                    <a:pt x="454" y="227"/>
                  </a:lnTo>
                  <a:lnTo>
                    <a:pt x="454" y="454"/>
                  </a:lnTo>
                  <a:lnTo>
                    <a:pt x="340" y="454"/>
                  </a:lnTo>
                  <a:lnTo>
                    <a:pt x="340" y="567"/>
                  </a:lnTo>
                  <a:lnTo>
                    <a:pt x="454" y="567"/>
                  </a:lnTo>
                  <a:lnTo>
                    <a:pt x="454" y="681"/>
                  </a:lnTo>
                  <a:lnTo>
                    <a:pt x="567" y="681"/>
                  </a:lnTo>
                  <a:lnTo>
                    <a:pt x="567" y="340"/>
                  </a:lnTo>
                  <a:lnTo>
                    <a:pt x="681" y="340"/>
                  </a:lnTo>
                  <a:lnTo>
                    <a:pt x="681" y="0"/>
                  </a:lnTo>
                  <a:lnTo>
                    <a:pt x="794" y="0"/>
                  </a:lnTo>
                  <a:lnTo>
                    <a:pt x="794" y="114"/>
                  </a:lnTo>
                  <a:lnTo>
                    <a:pt x="907" y="114"/>
                  </a:lnTo>
                  <a:lnTo>
                    <a:pt x="907" y="681"/>
                  </a:lnTo>
                  <a:lnTo>
                    <a:pt x="1021" y="681"/>
                  </a:lnTo>
                  <a:lnTo>
                    <a:pt x="1021" y="907"/>
                  </a:lnTo>
                  <a:lnTo>
                    <a:pt x="1134" y="907"/>
                  </a:lnTo>
                  <a:lnTo>
                    <a:pt x="1134" y="1134"/>
                  </a:lnTo>
                  <a:lnTo>
                    <a:pt x="1021" y="1134"/>
                  </a:lnTo>
                  <a:lnTo>
                    <a:pt x="1021" y="1248"/>
                  </a:lnTo>
                  <a:lnTo>
                    <a:pt x="907" y="1248"/>
                  </a:lnTo>
                  <a:lnTo>
                    <a:pt x="907" y="1134"/>
                  </a:lnTo>
                  <a:lnTo>
                    <a:pt x="794" y="1134"/>
                  </a:lnTo>
                  <a:lnTo>
                    <a:pt x="794" y="1474"/>
                  </a:lnTo>
                  <a:lnTo>
                    <a:pt x="340" y="1474"/>
                  </a:lnTo>
                  <a:lnTo>
                    <a:pt x="340" y="1134"/>
                  </a:lnTo>
                  <a:lnTo>
                    <a:pt x="227" y="1134"/>
                  </a:lnTo>
                  <a:lnTo>
                    <a:pt x="227" y="22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24" name="Freeform 16">
              <a:extLst>
                <a:ext uri="{FF2B5EF4-FFF2-40B4-BE49-F238E27FC236}">
                  <a16:creationId xmlns:a16="http://schemas.microsoft.com/office/drawing/2014/main" id="{AB4B011D-9D87-441F-9EF6-2AB0EA4637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5" y="3591"/>
              <a:ext cx="793" cy="1474"/>
            </a:xfrm>
            <a:custGeom>
              <a:avLst/>
              <a:gdLst>
                <a:gd name="T0" fmla="*/ 453 w 793"/>
                <a:gd name="T1" fmla="*/ 0 h 1474"/>
                <a:gd name="T2" fmla="*/ 680 w 793"/>
                <a:gd name="T3" fmla="*/ 0 h 1474"/>
                <a:gd name="T4" fmla="*/ 680 w 793"/>
                <a:gd name="T5" fmla="*/ 907 h 1474"/>
                <a:gd name="T6" fmla="*/ 793 w 793"/>
                <a:gd name="T7" fmla="*/ 907 h 1474"/>
                <a:gd name="T8" fmla="*/ 793 w 793"/>
                <a:gd name="T9" fmla="*/ 1361 h 1474"/>
                <a:gd name="T10" fmla="*/ 680 w 793"/>
                <a:gd name="T11" fmla="*/ 1361 h 1474"/>
                <a:gd name="T12" fmla="*/ 680 w 793"/>
                <a:gd name="T13" fmla="*/ 1474 h 1474"/>
                <a:gd name="T14" fmla="*/ 453 w 793"/>
                <a:gd name="T15" fmla="*/ 1474 h 1474"/>
                <a:gd name="T16" fmla="*/ 453 w 793"/>
                <a:gd name="T17" fmla="*/ 1134 h 1474"/>
                <a:gd name="T18" fmla="*/ 340 w 793"/>
                <a:gd name="T19" fmla="*/ 1134 h 1474"/>
                <a:gd name="T20" fmla="*/ 340 w 793"/>
                <a:gd name="T21" fmla="*/ 907 h 1474"/>
                <a:gd name="T22" fmla="*/ 226 w 793"/>
                <a:gd name="T23" fmla="*/ 907 h 1474"/>
                <a:gd name="T24" fmla="*/ 226 w 793"/>
                <a:gd name="T25" fmla="*/ 794 h 1474"/>
                <a:gd name="T26" fmla="*/ 0 w 793"/>
                <a:gd name="T27" fmla="*/ 794 h 1474"/>
                <a:gd name="T28" fmla="*/ 0 w 793"/>
                <a:gd name="T29" fmla="*/ 680 h 1474"/>
                <a:gd name="T30" fmla="*/ 113 w 793"/>
                <a:gd name="T31" fmla="*/ 680 h 1474"/>
                <a:gd name="T32" fmla="*/ 113 w 793"/>
                <a:gd name="T33" fmla="*/ 567 h 1474"/>
                <a:gd name="T34" fmla="*/ 226 w 793"/>
                <a:gd name="T35" fmla="*/ 567 h 1474"/>
                <a:gd name="T36" fmla="*/ 226 w 793"/>
                <a:gd name="T37" fmla="*/ 680 h 1474"/>
                <a:gd name="T38" fmla="*/ 340 w 793"/>
                <a:gd name="T39" fmla="*/ 680 h 1474"/>
                <a:gd name="T40" fmla="*/ 340 w 793"/>
                <a:gd name="T41" fmla="*/ 567 h 1474"/>
                <a:gd name="T42" fmla="*/ 567 w 793"/>
                <a:gd name="T43" fmla="*/ 567 h 1474"/>
                <a:gd name="T44" fmla="*/ 567 w 793"/>
                <a:gd name="T45" fmla="*/ 454 h 1474"/>
                <a:gd name="T46" fmla="*/ 453 w 793"/>
                <a:gd name="T47" fmla="*/ 454 h 1474"/>
                <a:gd name="T48" fmla="*/ 453 w 793"/>
                <a:gd name="T49" fmla="*/ 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93" h="1474">
                  <a:moveTo>
                    <a:pt x="453" y="0"/>
                  </a:moveTo>
                  <a:lnTo>
                    <a:pt x="680" y="0"/>
                  </a:lnTo>
                  <a:lnTo>
                    <a:pt x="680" y="907"/>
                  </a:lnTo>
                  <a:lnTo>
                    <a:pt x="793" y="907"/>
                  </a:lnTo>
                  <a:lnTo>
                    <a:pt x="793" y="1361"/>
                  </a:lnTo>
                  <a:lnTo>
                    <a:pt x="680" y="1361"/>
                  </a:lnTo>
                  <a:lnTo>
                    <a:pt x="680" y="1474"/>
                  </a:lnTo>
                  <a:lnTo>
                    <a:pt x="453" y="1474"/>
                  </a:lnTo>
                  <a:lnTo>
                    <a:pt x="453" y="1134"/>
                  </a:lnTo>
                  <a:lnTo>
                    <a:pt x="340" y="1134"/>
                  </a:lnTo>
                  <a:lnTo>
                    <a:pt x="340" y="907"/>
                  </a:lnTo>
                  <a:lnTo>
                    <a:pt x="226" y="907"/>
                  </a:lnTo>
                  <a:lnTo>
                    <a:pt x="226" y="794"/>
                  </a:lnTo>
                  <a:lnTo>
                    <a:pt x="0" y="794"/>
                  </a:lnTo>
                  <a:lnTo>
                    <a:pt x="0" y="680"/>
                  </a:lnTo>
                  <a:lnTo>
                    <a:pt x="113" y="680"/>
                  </a:lnTo>
                  <a:lnTo>
                    <a:pt x="113" y="567"/>
                  </a:lnTo>
                  <a:lnTo>
                    <a:pt x="226" y="567"/>
                  </a:lnTo>
                  <a:lnTo>
                    <a:pt x="226" y="680"/>
                  </a:lnTo>
                  <a:lnTo>
                    <a:pt x="340" y="680"/>
                  </a:lnTo>
                  <a:lnTo>
                    <a:pt x="340" y="567"/>
                  </a:lnTo>
                  <a:lnTo>
                    <a:pt x="567" y="567"/>
                  </a:lnTo>
                  <a:lnTo>
                    <a:pt x="567" y="454"/>
                  </a:lnTo>
                  <a:lnTo>
                    <a:pt x="453" y="454"/>
                  </a:lnTo>
                  <a:lnTo>
                    <a:pt x="45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25" name="Freeform 17">
              <a:extLst>
                <a:ext uri="{FF2B5EF4-FFF2-40B4-BE49-F238E27FC236}">
                  <a16:creationId xmlns:a16="http://schemas.microsoft.com/office/drawing/2014/main" id="{9D35F715-0671-4B63-B629-0A601E6C6D0C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4" y="4045"/>
              <a:ext cx="794" cy="1587"/>
            </a:xfrm>
            <a:custGeom>
              <a:avLst/>
              <a:gdLst>
                <a:gd name="T0" fmla="*/ 227 w 794"/>
                <a:gd name="T1" fmla="*/ 1587 h 1587"/>
                <a:gd name="T2" fmla="*/ 227 w 794"/>
                <a:gd name="T3" fmla="*/ 1247 h 1587"/>
                <a:gd name="T4" fmla="*/ 114 w 794"/>
                <a:gd name="T5" fmla="*/ 1247 h 1587"/>
                <a:gd name="T6" fmla="*/ 114 w 794"/>
                <a:gd name="T7" fmla="*/ 1134 h 1587"/>
                <a:gd name="T8" fmla="*/ 0 w 794"/>
                <a:gd name="T9" fmla="*/ 1134 h 1587"/>
                <a:gd name="T10" fmla="*/ 0 w 794"/>
                <a:gd name="T11" fmla="*/ 1020 h 1587"/>
                <a:gd name="T12" fmla="*/ 227 w 794"/>
                <a:gd name="T13" fmla="*/ 1020 h 1587"/>
                <a:gd name="T14" fmla="*/ 227 w 794"/>
                <a:gd name="T15" fmla="*/ 340 h 1587"/>
                <a:gd name="T16" fmla="*/ 114 w 794"/>
                <a:gd name="T17" fmla="*/ 340 h 1587"/>
                <a:gd name="T18" fmla="*/ 114 w 794"/>
                <a:gd name="T19" fmla="*/ 0 h 1587"/>
                <a:gd name="T20" fmla="*/ 227 w 794"/>
                <a:gd name="T21" fmla="*/ 0 h 1587"/>
                <a:gd name="T22" fmla="*/ 227 w 794"/>
                <a:gd name="T23" fmla="*/ 113 h 1587"/>
                <a:gd name="T24" fmla="*/ 341 w 794"/>
                <a:gd name="T25" fmla="*/ 113 h 1587"/>
                <a:gd name="T26" fmla="*/ 341 w 794"/>
                <a:gd name="T27" fmla="*/ 340 h 1587"/>
                <a:gd name="T28" fmla="*/ 567 w 794"/>
                <a:gd name="T29" fmla="*/ 340 h 1587"/>
                <a:gd name="T30" fmla="*/ 567 w 794"/>
                <a:gd name="T31" fmla="*/ 453 h 1587"/>
                <a:gd name="T32" fmla="*/ 681 w 794"/>
                <a:gd name="T33" fmla="*/ 453 h 1587"/>
                <a:gd name="T34" fmla="*/ 681 w 794"/>
                <a:gd name="T35" fmla="*/ 680 h 1587"/>
                <a:gd name="T36" fmla="*/ 794 w 794"/>
                <a:gd name="T37" fmla="*/ 680 h 1587"/>
                <a:gd name="T38" fmla="*/ 794 w 794"/>
                <a:gd name="T39" fmla="*/ 793 h 1587"/>
                <a:gd name="T40" fmla="*/ 681 w 794"/>
                <a:gd name="T41" fmla="*/ 793 h 1587"/>
                <a:gd name="T42" fmla="*/ 681 w 794"/>
                <a:gd name="T43" fmla="*/ 1020 h 1587"/>
                <a:gd name="T44" fmla="*/ 567 w 794"/>
                <a:gd name="T45" fmla="*/ 1020 h 1587"/>
                <a:gd name="T46" fmla="*/ 567 w 794"/>
                <a:gd name="T47" fmla="*/ 1474 h 1587"/>
                <a:gd name="T48" fmla="*/ 454 w 794"/>
                <a:gd name="T49" fmla="*/ 1474 h 1587"/>
                <a:gd name="T50" fmla="*/ 454 w 794"/>
                <a:gd name="T51" fmla="*/ 1587 h 1587"/>
                <a:gd name="T52" fmla="*/ 227 w 794"/>
                <a:gd name="T53" fmla="*/ 1587 h 15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794" h="1587">
                  <a:moveTo>
                    <a:pt x="227" y="1587"/>
                  </a:moveTo>
                  <a:lnTo>
                    <a:pt x="227" y="1247"/>
                  </a:lnTo>
                  <a:lnTo>
                    <a:pt x="114" y="1247"/>
                  </a:lnTo>
                  <a:lnTo>
                    <a:pt x="114" y="1134"/>
                  </a:lnTo>
                  <a:lnTo>
                    <a:pt x="0" y="1134"/>
                  </a:lnTo>
                  <a:lnTo>
                    <a:pt x="0" y="1020"/>
                  </a:lnTo>
                  <a:lnTo>
                    <a:pt x="227" y="1020"/>
                  </a:lnTo>
                  <a:lnTo>
                    <a:pt x="227" y="340"/>
                  </a:lnTo>
                  <a:lnTo>
                    <a:pt x="114" y="340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27" y="113"/>
                  </a:lnTo>
                  <a:lnTo>
                    <a:pt x="341" y="113"/>
                  </a:lnTo>
                  <a:lnTo>
                    <a:pt x="341" y="340"/>
                  </a:lnTo>
                  <a:lnTo>
                    <a:pt x="567" y="340"/>
                  </a:lnTo>
                  <a:lnTo>
                    <a:pt x="567" y="453"/>
                  </a:lnTo>
                  <a:lnTo>
                    <a:pt x="681" y="453"/>
                  </a:lnTo>
                  <a:lnTo>
                    <a:pt x="681" y="680"/>
                  </a:lnTo>
                  <a:lnTo>
                    <a:pt x="794" y="680"/>
                  </a:lnTo>
                  <a:lnTo>
                    <a:pt x="794" y="793"/>
                  </a:lnTo>
                  <a:lnTo>
                    <a:pt x="681" y="793"/>
                  </a:lnTo>
                  <a:lnTo>
                    <a:pt x="681" y="1020"/>
                  </a:lnTo>
                  <a:lnTo>
                    <a:pt x="567" y="1020"/>
                  </a:lnTo>
                  <a:lnTo>
                    <a:pt x="567" y="1474"/>
                  </a:lnTo>
                  <a:lnTo>
                    <a:pt x="454" y="1474"/>
                  </a:lnTo>
                  <a:lnTo>
                    <a:pt x="454" y="1587"/>
                  </a:lnTo>
                  <a:lnTo>
                    <a:pt x="227" y="158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26" name="Freeform 18">
              <a:extLst>
                <a:ext uri="{FF2B5EF4-FFF2-40B4-BE49-F238E27FC236}">
                  <a16:creationId xmlns:a16="http://schemas.microsoft.com/office/drawing/2014/main" id="{DBDE7097-77CE-4C66-B72F-C5A9C6293D95}"/>
                </a:ext>
              </a:extLst>
            </p:cNvPr>
            <p:cNvSpPr>
              <a:spLocks/>
            </p:cNvSpPr>
            <p:nvPr/>
          </p:nvSpPr>
          <p:spPr bwMode="auto">
            <a:xfrm>
              <a:off x="743" y="4612"/>
              <a:ext cx="681" cy="680"/>
            </a:xfrm>
            <a:custGeom>
              <a:avLst/>
              <a:gdLst>
                <a:gd name="T0" fmla="*/ 681 w 681"/>
                <a:gd name="T1" fmla="*/ 340 h 680"/>
                <a:gd name="T2" fmla="*/ 681 w 681"/>
                <a:gd name="T3" fmla="*/ 567 h 680"/>
                <a:gd name="T4" fmla="*/ 454 w 681"/>
                <a:gd name="T5" fmla="*/ 567 h 680"/>
                <a:gd name="T6" fmla="*/ 454 w 681"/>
                <a:gd name="T7" fmla="*/ 680 h 680"/>
                <a:gd name="T8" fmla="*/ 0 w 681"/>
                <a:gd name="T9" fmla="*/ 680 h 680"/>
                <a:gd name="T10" fmla="*/ 0 w 681"/>
                <a:gd name="T11" fmla="*/ 453 h 680"/>
                <a:gd name="T12" fmla="*/ 114 w 681"/>
                <a:gd name="T13" fmla="*/ 453 h 680"/>
                <a:gd name="T14" fmla="*/ 114 w 681"/>
                <a:gd name="T15" fmla="*/ 340 h 680"/>
                <a:gd name="T16" fmla="*/ 0 w 681"/>
                <a:gd name="T17" fmla="*/ 340 h 680"/>
                <a:gd name="T18" fmla="*/ 0 w 681"/>
                <a:gd name="T19" fmla="*/ 0 h 680"/>
                <a:gd name="T20" fmla="*/ 114 w 681"/>
                <a:gd name="T21" fmla="*/ 0 h 680"/>
                <a:gd name="T22" fmla="*/ 114 w 681"/>
                <a:gd name="T23" fmla="*/ 113 h 680"/>
                <a:gd name="T24" fmla="*/ 227 w 681"/>
                <a:gd name="T25" fmla="*/ 113 h 680"/>
                <a:gd name="T26" fmla="*/ 227 w 681"/>
                <a:gd name="T27" fmla="*/ 0 h 680"/>
                <a:gd name="T28" fmla="*/ 341 w 681"/>
                <a:gd name="T29" fmla="*/ 0 h 680"/>
                <a:gd name="T30" fmla="*/ 341 w 681"/>
                <a:gd name="T31" fmla="*/ 453 h 680"/>
                <a:gd name="T32" fmla="*/ 567 w 681"/>
                <a:gd name="T33" fmla="*/ 453 h 680"/>
                <a:gd name="T34" fmla="*/ 567 w 681"/>
                <a:gd name="T35" fmla="*/ 340 h 680"/>
                <a:gd name="T36" fmla="*/ 681 w 681"/>
                <a:gd name="T37" fmla="*/ 34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81" h="680">
                  <a:moveTo>
                    <a:pt x="681" y="340"/>
                  </a:moveTo>
                  <a:lnTo>
                    <a:pt x="681" y="567"/>
                  </a:lnTo>
                  <a:lnTo>
                    <a:pt x="454" y="567"/>
                  </a:lnTo>
                  <a:lnTo>
                    <a:pt x="454" y="680"/>
                  </a:lnTo>
                  <a:lnTo>
                    <a:pt x="0" y="680"/>
                  </a:lnTo>
                  <a:lnTo>
                    <a:pt x="0" y="453"/>
                  </a:lnTo>
                  <a:lnTo>
                    <a:pt x="114" y="453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341" y="0"/>
                  </a:lnTo>
                  <a:lnTo>
                    <a:pt x="341" y="453"/>
                  </a:lnTo>
                  <a:lnTo>
                    <a:pt x="567" y="453"/>
                  </a:lnTo>
                  <a:lnTo>
                    <a:pt x="567" y="340"/>
                  </a:lnTo>
                  <a:lnTo>
                    <a:pt x="681" y="34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27" name="Freeform 19">
              <a:extLst>
                <a:ext uri="{FF2B5EF4-FFF2-40B4-BE49-F238E27FC236}">
                  <a16:creationId xmlns:a16="http://schemas.microsoft.com/office/drawing/2014/main" id="{93E6CFFE-2A7C-425E-AE02-FFB2CACCC94E}"/>
                </a:ext>
              </a:extLst>
            </p:cNvPr>
            <p:cNvSpPr>
              <a:spLocks/>
            </p:cNvSpPr>
            <p:nvPr/>
          </p:nvSpPr>
          <p:spPr bwMode="auto">
            <a:xfrm>
              <a:off x="857" y="5065"/>
              <a:ext cx="1587" cy="907"/>
            </a:xfrm>
            <a:custGeom>
              <a:avLst/>
              <a:gdLst>
                <a:gd name="T0" fmla="*/ 0 w 1587"/>
                <a:gd name="T1" fmla="*/ 227 h 907"/>
                <a:gd name="T2" fmla="*/ 0 w 1587"/>
                <a:gd name="T3" fmla="*/ 454 h 907"/>
                <a:gd name="T4" fmla="*/ 227 w 1587"/>
                <a:gd name="T5" fmla="*/ 454 h 907"/>
                <a:gd name="T6" fmla="*/ 227 w 1587"/>
                <a:gd name="T7" fmla="*/ 681 h 907"/>
                <a:gd name="T8" fmla="*/ 567 w 1587"/>
                <a:gd name="T9" fmla="*/ 681 h 907"/>
                <a:gd name="T10" fmla="*/ 567 w 1587"/>
                <a:gd name="T11" fmla="*/ 794 h 907"/>
                <a:gd name="T12" fmla="*/ 907 w 1587"/>
                <a:gd name="T13" fmla="*/ 794 h 907"/>
                <a:gd name="T14" fmla="*/ 907 w 1587"/>
                <a:gd name="T15" fmla="*/ 907 h 907"/>
                <a:gd name="T16" fmla="*/ 1134 w 1587"/>
                <a:gd name="T17" fmla="*/ 907 h 907"/>
                <a:gd name="T18" fmla="*/ 1134 w 1587"/>
                <a:gd name="T19" fmla="*/ 794 h 907"/>
                <a:gd name="T20" fmla="*/ 1474 w 1587"/>
                <a:gd name="T21" fmla="*/ 794 h 907"/>
                <a:gd name="T22" fmla="*/ 1474 w 1587"/>
                <a:gd name="T23" fmla="*/ 681 h 907"/>
                <a:gd name="T24" fmla="*/ 1587 w 1587"/>
                <a:gd name="T25" fmla="*/ 681 h 907"/>
                <a:gd name="T26" fmla="*/ 1587 w 1587"/>
                <a:gd name="T27" fmla="*/ 567 h 907"/>
                <a:gd name="T28" fmla="*/ 1474 w 1587"/>
                <a:gd name="T29" fmla="*/ 567 h 907"/>
                <a:gd name="T30" fmla="*/ 1474 w 1587"/>
                <a:gd name="T31" fmla="*/ 454 h 907"/>
                <a:gd name="T32" fmla="*/ 567 w 1587"/>
                <a:gd name="T33" fmla="*/ 454 h 907"/>
                <a:gd name="T34" fmla="*/ 567 w 1587"/>
                <a:gd name="T35" fmla="*/ 340 h 907"/>
                <a:gd name="T36" fmla="*/ 680 w 1587"/>
                <a:gd name="T37" fmla="*/ 340 h 907"/>
                <a:gd name="T38" fmla="*/ 680 w 1587"/>
                <a:gd name="T39" fmla="*/ 227 h 907"/>
                <a:gd name="T40" fmla="*/ 794 w 1587"/>
                <a:gd name="T41" fmla="*/ 227 h 907"/>
                <a:gd name="T42" fmla="*/ 794 w 1587"/>
                <a:gd name="T43" fmla="*/ 0 h 907"/>
                <a:gd name="T44" fmla="*/ 567 w 1587"/>
                <a:gd name="T45" fmla="*/ 0 h 907"/>
                <a:gd name="T46" fmla="*/ 567 w 1587"/>
                <a:gd name="T47" fmla="*/ 114 h 907"/>
                <a:gd name="T48" fmla="*/ 340 w 1587"/>
                <a:gd name="T49" fmla="*/ 114 h 907"/>
                <a:gd name="T50" fmla="*/ 340 w 1587"/>
                <a:gd name="T51" fmla="*/ 227 h 907"/>
                <a:gd name="T52" fmla="*/ 0 w 1587"/>
                <a:gd name="T53" fmla="*/ 22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587" h="907">
                  <a:moveTo>
                    <a:pt x="0" y="227"/>
                  </a:moveTo>
                  <a:lnTo>
                    <a:pt x="0" y="454"/>
                  </a:lnTo>
                  <a:lnTo>
                    <a:pt x="227" y="454"/>
                  </a:lnTo>
                  <a:lnTo>
                    <a:pt x="227" y="681"/>
                  </a:lnTo>
                  <a:lnTo>
                    <a:pt x="567" y="681"/>
                  </a:lnTo>
                  <a:lnTo>
                    <a:pt x="567" y="794"/>
                  </a:lnTo>
                  <a:lnTo>
                    <a:pt x="907" y="794"/>
                  </a:lnTo>
                  <a:lnTo>
                    <a:pt x="907" y="907"/>
                  </a:lnTo>
                  <a:lnTo>
                    <a:pt x="1134" y="907"/>
                  </a:lnTo>
                  <a:lnTo>
                    <a:pt x="1134" y="794"/>
                  </a:lnTo>
                  <a:lnTo>
                    <a:pt x="1474" y="794"/>
                  </a:lnTo>
                  <a:lnTo>
                    <a:pt x="1474" y="681"/>
                  </a:lnTo>
                  <a:lnTo>
                    <a:pt x="1587" y="681"/>
                  </a:lnTo>
                  <a:lnTo>
                    <a:pt x="1587" y="567"/>
                  </a:lnTo>
                  <a:lnTo>
                    <a:pt x="1474" y="567"/>
                  </a:lnTo>
                  <a:lnTo>
                    <a:pt x="1474" y="454"/>
                  </a:lnTo>
                  <a:lnTo>
                    <a:pt x="567" y="454"/>
                  </a:lnTo>
                  <a:lnTo>
                    <a:pt x="567" y="340"/>
                  </a:lnTo>
                  <a:lnTo>
                    <a:pt x="680" y="340"/>
                  </a:lnTo>
                  <a:lnTo>
                    <a:pt x="680" y="227"/>
                  </a:lnTo>
                  <a:lnTo>
                    <a:pt x="794" y="227"/>
                  </a:lnTo>
                  <a:lnTo>
                    <a:pt x="794" y="0"/>
                  </a:lnTo>
                  <a:lnTo>
                    <a:pt x="567" y="0"/>
                  </a:lnTo>
                  <a:lnTo>
                    <a:pt x="567" y="114"/>
                  </a:lnTo>
                  <a:lnTo>
                    <a:pt x="340" y="114"/>
                  </a:lnTo>
                  <a:lnTo>
                    <a:pt x="340" y="227"/>
                  </a:lnTo>
                  <a:lnTo>
                    <a:pt x="0" y="22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28" name="Freeform 20">
              <a:extLst>
                <a:ext uri="{FF2B5EF4-FFF2-40B4-BE49-F238E27FC236}">
                  <a16:creationId xmlns:a16="http://schemas.microsoft.com/office/drawing/2014/main" id="{7A984979-FC44-469C-8D05-54116FF375C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4725"/>
              <a:ext cx="340" cy="340"/>
            </a:xfrm>
            <a:custGeom>
              <a:avLst/>
              <a:gdLst>
                <a:gd name="T0" fmla="*/ 340 w 340"/>
                <a:gd name="T1" fmla="*/ 0 h 340"/>
                <a:gd name="T2" fmla="*/ 340 w 340"/>
                <a:gd name="T3" fmla="*/ 113 h 340"/>
                <a:gd name="T4" fmla="*/ 227 w 340"/>
                <a:gd name="T5" fmla="*/ 113 h 340"/>
                <a:gd name="T6" fmla="*/ 227 w 340"/>
                <a:gd name="T7" fmla="*/ 227 h 340"/>
                <a:gd name="T8" fmla="*/ 227 w 340"/>
                <a:gd name="T9" fmla="*/ 340 h 340"/>
                <a:gd name="T10" fmla="*/ 0 w 340"/>
                <a:gd name="T11" fmla="*/ 340 h 340"/>
                <a:gd name="T12" fmla="*/ 0 w 340"/>
                <a:gd name="T13" fmla="*/ 227 h 340"/>
                <a:gd name="T14" fmla="*/ 113 w 340"/>
                <a:gd name="T15" fmla="*/ 227 h 340"/>
                <a:gd name="T16" fmla="*/ 113 w 340"/>
                <a:gd name="T17" fmla="*/ 0 h 340"/>
                <a:gd name="T18" fmla="*/ 340 w 340"/>
                <a:gd name="T19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40" h="340">
                  <a:moveTo>
                    <a:pt x="340" y="0"/>
                  </a:moveTo>
                  <a:lnTo>
                    <a:pt x="340" y="113"/>
                  </a:lnTo>
                  <a:lnTo>
                    <a:pt x="227" y="113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0" y="340"/>
                  </a:lnTo>
                  <a:lnTo>
                    <a:pt x="0" y="227"/>
                  </a:lnTo>
                  <a:lnTo>
                    <a:pt x="113" y="227"/>
                  </a:lnTo>
                  <a:lnTo>
                    <a:pt x="113" y="0"/>
                  </a:lnTo>
                  <a:lnTo>
                    <a:pt x="34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29" name="Freeform 21">
              <a:extLst>
                <a:ext uri="{FF2B5EF4-FFF2-40B4-BE49-F238E27FC236}">
                  <a16:creationId xmlns:a16="http://schemas.microsoft.com/office/drawing/2014/main" id="{62E9D5B4-2CBE-485F-AE7E-E7884AFE64A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4498"/>
              <a:ext cx="1247" cy="1248"/>
            </a:xfrm>
            <a:custGeom>
              <a:avLst/>
              <a:gdLst>
                <a:gd name="T0" fmla="*/ 794 w 1247"/>
                <a:gd name="T1" fmla="*/ 340 h 1248"/>
                <a:gd name="T2" fmla="*/ 794 w 1247"/>
                <a:gd name="T3" fmla="*/ 454 h 1248"/>
                <a:gd name="T4" fmla="*/ 680 w 1247"/>
                <a:gd name="T5" fmla="*/ 454 h 1248"/>
                <a:gd name="T6" fmla="*/ 680 w 1247"/>
                <a:gd name="T7" fmla="*/ 567 h 1248"/>
                <a:gd name="T8" fmla="*/ 227 w 1247"/>
                <a:gd name="T9" fmla="*/ 567 h 1248"/>
                <a:gd name="T10" fmla="*/ 227 w 1247"/>
                <a:gd name="T11" fmla="*/ 794 h 1248"/>
                <a:gd name="T12" fmla="*/ 113 w 1247"/>
                <a:gd name="T13" fmla="*/ 794 h 1248"/>
                <a:gd name="T14" fmla="*/ 113 w 1247"/>
                <a:gd name="T15" fmla="*/ 907 h 1248"/>
                <a:gd name="T16" fmla="*/ 0 w 1247"/>
                <a:gd name="T17" fmla="*/ 907 h 1248"/>
                <a:gd name="T18" fmla="*/ 0 w 1247"/>
                <a:gd name="T19" fmla="*/ 1021 h 1248"/>
                <a:gd name="T20" fmla="*/ 907 w 1247"/>
                <a:gd name="T21" fmla="*/ 1021 h 1248"/>
                <a:gd name="T22" fmla="*/ 907 w 1247"/>
                <a:gd name="T23" fmla="*/ 1134 h 1248"/>
                <a:gd name="T24" fmla="*/ 1020 w 1247"/>
                <a:gd name="T25" fmla="*/ 1134 h 1248"/>
                <a:gd name="T26" fmla="*/ 1020 w 1247"/>
                <a:gd name="T27" fmla="*/ 1248 h 1248"/>
                <a:gd name="T28" fmla="*/ 1134 w 1247"/>
                <a:gd name="T29" fmla="*/ 1248 h 1248"/>
                <a:gd name="T30" fmla="*/ 1134 w 1247"/>
                <a:gd name="T31" fmla="*/ 1021 h 1248"/>
                <a:gd name="T32" fmla="*/ 1247 w 1247"/>
                <a:gd name="T33" fmla="*/ 1021 h 1248"/>
                <a:gd name="T34" fmla="*/ 1247 w 1247"/>
                <a:gd name="T35" fmla="*/ 794 h 1248"/>
                <a:gd name="T36" fmla="*/ 1134 w 1247"/>
                <a:gd name="T37" fmla="*/ 794 h 1248"/>
                <a:gd name="T38" fmla="*/ 1134 w 1247"/>
                <a:gd name="T39" fmla="*/ 681 h 1248"/>
                <a:gd name="T40" fmla="*/ 1020 w 1247"/>
                <a:gd name="T41" fmla="*/ 681 h 1248"/>
                <a:gd name="T42" fmla="*/ 1020 w 1247"/>
                <a:gd name="T43" fmla="*/ 567 h 1248"/>
                <a:gd name="T44" fmla="*/ 1247 w 1247"/>
                <a:gd name="T45" fmla="*/ 567 h 1248"/>
                <a:gd name="T46" fmla="*/ 1247 w 1247"/>
                <a:gd name="T47" fmla="*/ 114 h 1248"/>
                <a:gd name="T48" fmla="*/ 1134 w 1247"/>
                <a:gd name="T49" fmla="*/ 114 h 1248"/>
                <a:gd name="T50" fmla="*/ 1134 w 1247"/>
                <a:gd name="T51" fmla="*/ 340 h 1248"/>
                <a:gd name="T52" fmla="*/ 1020 w 1247"/>
                <a:gd name="T53" fmla="*/ 340 h 1248"/>
                <a:gd name="T54" fmla="*/ 1020 w 1247"/>
                <a:gd name="T55" fmla="*/ 227 h 1248"/>
                <a:gd name="T56" fmla="*/ 907 w 1247"/>
                <a:gd name="T57" fmla="*/ 227 h 1248"/>
                <a:gd name="T58" fmla="*/ 907 w 1247"/>
                <a:gd name="T59" fmla="*/ 114 h 1248"/>
                <a:gd name="T60" fmla="*/ 794 w 1247"/>
                <a:gd name="T61" fmla="*/ 114 h 1248"/>
                <a:gd name="T62" fmla="*/ 794 w 1247"/>
                <a:gd name="T63" fmla="*/ 0 h 1248"/>
                <a:gd name="T64" fmla="*/ 567 w 1247"/>
                <a:gd name="T65" fmla="*/ 0 h 1248"/>
                <a:gd name="T66" fmla="*/ 567 w 1247"/>
                <a:gd name="T67" fmla="*/ 114 h 1248"/>
                <a:gd name="T68" fmla="*/ 453 w 1247"/>
                <a:gd name="T69" fmla="*/ 114 h 1248"/>
                <a:gd name="T70" fmla="*/ 453 w 1247"/>
                <a:gd name="T71" fmla="*/ 227 h 1248"/>
                <a:gd name="T72" fmla="*/ 567 w 1247"/>
                <a:gd name="T73" fmla="*/ 227 h 1248"/>
                <a:gd name="T74" fmla="*/ 567 w 1247"/>
                <a:gd name="T75" fmla="*/ 340 h 1248"/>
                <a:gd name="T76" fmla="*/ 680 w 1247"/>
                <a:gd name="T77" fmla="*/ 340 h 1248"/>
                <a:gd name="T78" fmla="*/ 794 w 1247"/>
                <a:gd name="T79" fmla="*/ 340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247" h="1248">
                  <a:moveTo>
                    <a:pt x="794" y="340"/>
                  </a:moveTo>
                  <a:lnTo>
                    <a:pt x="794" y="454"/>
                  </a:lnTo>
                  <a:lnTo>
                    <a:pt x="680" y="454"/>
                  </a:lnTo>
                  <a:lnTo>
                    <a:pt x="680" y="567"/>
                  </a:lnTo>
                  <a:lnTo>
                    <a:pt x="227" y="567"/>
                  </a:lnTo>
                  <a:lnTo>
                    <a:pt x="227" y="794"/>
                  </a:lnTo>
                  <a:lnTo>
                    <a:pt x="113" y="794"/>
                  </a:lnTo>
                  <a:lnTo>
                    <a:pt x="113" y="907"/>
                  </a:lnTo>
                  <a:lnTo>
                    <a:pt x="0" y="907"/>
                  </a:lnTo>
                  <a:lnTo>
                    <a:pt x="0" y="1021"/>
                  </a:lnTo>
                  <a:lnTo>
                    <a:pt x="907" y="1021"/>
                  </a:lnTo>
                  <a:lnTo>
                    <a:pt x="907" y="1134"/>
                  </a:lnTo>
                  <a:lnTo>
                    <a:pt x="1020" y="1134"/>
                  </a:lnTo>
                  <a:lnTo>
                    <a:pt x="1020" y="1248"/>
                  </a:lnTo>
                  <a:lnTo>
                    <a:pt x="1134" y="1248"/>
                  </a:lnTo>
                  <a:lnTo>
                    <a:pt x="1134" y="1021"/>
                  </a:lnTo>
                  <a:lnTo>
                    <a:pt x="1247" y="1021"/>
                  </a:lnTo>
                  <a:lnTo>
                    <a:pt x="1247" y="794"/>
                  </a:lnTo>
                  <a:lnTo>
                    <a:pt x="1134" y="794"/>
                  </a:lnTo>
                  <a:lnTo>
                    <a:pt x="1134" y="681"/>
                  </a:lnTo>
                  <a:lnTo>
                    <a:pt x="1020" y="681"/>
                  </a:lnTo>
                  <a:lnTo>
                    <a:pt x="1020" y="567"/>
                  </a:lnTo>
                  <a:lnTo>
                    <a:pt x="1247" y="567"/>
                  </a:lnTo>
                  <a:lnTo>
                    <a:pt x="1247" y="114"/>
                  </a:lnTo>
                  <a:lnTo>
                    <a:pt x="1134" y="114"/>
                  </a:lnTo>
                  <a:lnTo>
                    <a:pt x="1134" y="340"/>
                  </a:lnTo>
                  <a:lnTo>
                    <a:pt x="1020" y="340"/>
                  </a:lnTo>
                  <a:lnTo>
                    <a:pt x="1020" y="227"/>
                  </a:lnTo>
                  <a:lnTo>
                    <a:pt x="907" y="227"/>
                  </a:lnTo>
                  <a:lnTo>
                    <a:pt x="907" y="114"/>
                  </a:lnTo>
                  <a:lnTo>
                    <a:pt x="794" y="114"/>
                  </a:lnTo>
                  <a:lnTo>
                    <a:pt x="794" y="0"/>
                  </a:lnTo>
                  <a:lnTo>
                    <a:pt x="567" y="0"/>
                  </a:lnTo>
                  <a:lnTo>
                    <a:pt x="567" y="114"/>
                  </a:lnTo>
                  <a:lnTo>
                    <a:pt x="453" y="114"/>
                  </a:lnTo>
                  <a:lnTo>
                    <a:pt x="453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680" y="340"/>
                  </a:lnTo>
                  <a:lnTo>
                    <a:pt x="794" y="34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7430" name="Group 22">
            <a:extLst>
              <a:ext uri="{FF2B5EF4-FFF2-40B4-BE49-F238E27FC236}">
                <a16:creationId xmlns:a16="http://schemas.microsoft.com/office/drawing/2014/main" id="{8E24F7A7-8E49-49D0-A922-C1275E40523B}"/>
              </a:ext>
            </a:extLst>
          </p:cNvPr>
          <p:cNvGrpSpPr>
            <a:grpSpLocks/>
          </p:cNvGrpSpPr>
          <p:nvPr/>
        </p:nvGrpSpPr>
        <p:grpSpPr bwMode="auto">
          <a:xfrm>
            <a:off x="7165975" y="614363"/>
            <a:ext cx="774700" cy="193675"/>
            <a:chOff x="1905" y="925"/>
            <a:chExt cx="488" cy="122"/>
          </a:xfrm>
        </p:grpSpPr>
        <p:sp>
          <p:nvSpPr>
            <p:cNvPr id="17431" name="WordArt 23">
              <a:extLst>
                <a:ext uri="{FF2B5EF4-FFF2-40B4-BE49-F238E27FC236}">
                  <a16:creationId xmlns:a16="http://schemas.microsoft.com/office/drawing/2014/main" id="{484F6AF0-F1C6-4E8D-B182-1780C963BE0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5" y="92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  <p:sp>
          <p:nvSpPr>
            <p:cNvPr id="17432" name="WordArt 24">
              <a:extLst>
                <a:ext uri="{FF2B5EF4-FFF2-40B4-BE49-F238E27FC236}">
                  <a16:creationId xmlns:a16="http://schemas.microsoft.com/office/drawing/2014/main" id="{5498B270-4068-4C6D-BD8A-4C9F12626F1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6" y="92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</p:grpSp>
      <p:grpSp>
        <p:nvGrpSpPr>
          <p:cNvPr id="17433" name="Group 25">
            <a:extLst>
              <a:ext uri="{FF2B5EF4-FFF2-40B4-BE49-F238E27FC236}">
                <a16:creationId xmlns:a16="http://schemas.microsoft.com/office/drawing/2014/main" id="{5629E7B2-7AB3-474A-A6F1-F1AD71F66B2B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2446338"/>
            <a:ext cx="577850" cy="193675"/>
            <a:chOff x="573" y="925"/>
            <a:chExt cx="364" cy="122"/>
          </a:xfrm>
        </p:grpSpPr>
        <p:sp>
          <p:nvSpPr>
            <p:cNvPr id="17434" name="WordArt 26">
              <a:extLst>
                <a:ext uri="{FF2B5EF4-FFF2-40B4-BE49-F238E27FC236}">
                  <a16:creationId xmlns:a16="http://schemas.microsoft.com/office/drawing/2014/main" id="{4C996F3F-8D21-4F5D-A20F-D6688FD37F4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3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  <p:sp>
          <p:nvSpPr>
            <p:cNvPr id="17435" name="WordArt 27">
              <a:extLst>
                <a:ext uri="{FF2B5EF4-FFF2-40B4-BE49-F238E27FC236}">
                  <a16:creationId xmlns:a16="http://schemas.microsoft.com/office/drawing/2014/main" id="{0CDAA1D5-76AF-448D-AB7C-C48AC26AF96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4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</p:grpSp>
      <p:grpSp>
        <p:nvGrpSpPr>
          <p:cNvPr id="17436" name="Group 28">
            <a:extLst>
              <a:ext uri="{FF2B5EF4-FFF2-40B4-BE49-F238E27FC236}">
                <a16:creationId xmlns:a16="http://schemas.microsoft.com/office/drawing/2014/main" id="{EDF8684D-4830-4DA9-8E67-0CFA84AC318D}"/>
              </a:ext>
            </a:extLst>
          </p:cNvPr>
          <p:cNvGrpSpPr>
            <a:grpSpLocks/>
          </p:cNvGrpSpPr>
          <p:nvPr/>
        </p:nvGrpSpPr>
        <p:grpSpPr bwMode="auto">
          <a:xfrm>
            <a:off x="7931150" y="2220913"/>
            <a:ext cx="774700" cy="193675"/>
            <a:chOff x="1933" y="1116"/>
            <a:chExt cx="488" cy="122"/>
          </a:xfrm>
        </p:grpSpPr>
        <p:sp>
          <p:nvSpPr>
            <p:cNvPr id="17437" name="WordArt 29">
              <a:extLst>
                <a:ext uri="{FF2B5EF4-FFF2-40B4-BE49-F238E27FC236}">
                  <a16:creationId xmlns:a16="http://schemas.microsoft.com/office/drawing/2014/main" id="{39FC7A50-F944-4BCF-81D1-2FCECFE9C10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116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  <p:sp>
          <p:nvSpPr>
            <p:cNvPr id="17438" name="WordArt 30">
              <a:extLst>
                <a:ext uri="{FF2B5EF4-FFF2-40B4-BE49-F238E27FC236}">
                  <a16:creationId xmlns:a16="http://schemas.microsoft.com/office/drawing/2014/main" id="{B063B10B-99CB-40BF-8144-16FDDAFCE33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117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</p:grpSp>
      <p:grpSp>
        <p:nvGrpSpPr>
          <p:cNvPr id="17439" name="Group 31">
            <a:extLst>
              <a:ext uri="{FF2B5EF4-FFF2-40B4-BE49-F238E27FC236}">
                <a16:creationId xmlns:a16="http://schemas.microsoft.com/office/drawing/2014/main" id="{44B7BFF7-F8AD-4E45-A8C6-1B9B514265EB}"/>
              </a:ext>
            </a:extLst>
          </p:cNvPr>
          <p:cNvGrpSpPr>
            <a:grpSpLocks/>
          </p:cNvGrpSpPr>
          <p:nvPr/>
        </p:nvGrpSpPr>
        <p:grpSpPr bwMode="auto">
          <a:xfrm>
            <a:off x="6896100" y="5295900"/>
            <a:ext cx="774700" cy="193675"/>
            <a:chOff x="1933" y="1464"/>
            <a:chExt cx="488" cy="122"/>
          </a:xfrm>
        </p:grpSpPr>
        <p:sp>
          <p:nvSpPr>
            <p:cNvPr id="17440" name="WordArt 32">
              <a:extLst>
                <a:ext uri="{FF2B5EF4-FFF2-40B4-BE49-F238E27FC236}">
                  <a16:creationId xmlns:a16="http://schemas.microsoft.com/office/drawing/2014/main" id="{94365143-CB15-4EFB-886E-542A57C908D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464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  <p:sp>
          <p:nvSpPr>
            <p:cNvPr id="17441" name="WordArt 33">
              <a:extLst>
                <a:ext uri="{FF2B5EF4-FFF2-40B4-BE49-F238E27FC236}">
                  <a16:creationId xmlns:a16="http://schemas.microsoft.com/office/drawing/2014/main" id="{5A638523-2183-4AB3-9D34-C67CC8D3158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465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</p:grpSp>
      <p:grpSp>
        <p:nvGrpSpPr>
          <p:cNvPr id="17442" name="Group 34">
            <a:extLst>
              <a:ext uri="{FF2B5EF4-FFF2-40B4-BE49-F238E27FC236}">
                <a16:creationId xmlns:a16="http://schemas.microsoft.com/office/drawing/2014/main" id="{605F7476-1C39-414A-B1D8-1F08FF7775E2}"/>
              </a:ext>
            </a:extLst>
          </p:cNvPr>
          <p:cNvGrpSpPr>
            <a:grpSpLocks/>
          </p:cNvGrpSpPr>
          <p:nvPr/>
        </p:nvGrpSpPr>
        <p:grpSpPr bwMode="auto">
          <a:xfrm>
            <a:off x="2170113" y="8928100"/>
            <a:ext cx="774700" cy="193675"/>
            <a:chOff x="1961" y="1655"/>
            <a:chExt cx="488" cy="122"/>
          </a:xfrm>
        </p:grpSpPr>
        <p:sp>
          <p:nvSpPr>
            <p:cNvPr id="17443" name="WordArt 35">
              <a:extLst>
                <a:ext uri="{FF2B5EF4-FFF2-40B4-BE49-F238E27FC236}">
                  <a16:creationId xmlns:a16="http://schemas.microsoft.com/office/drawing/2014/main" id="{70464E02-5081-4BB9-AC6F-6B1E82634FD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1" y="165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  <p:sp>
          <p:nvSpPr>
            <p:cNvPr id="17444" name="WordArt 36">
              <a:extLst>
                <a:ext uri="{FF2B5EF4-FFF2-40B4-BE49-F238E27FC236}">
                  <a16:creationId xmlns:a16="http://schemas.microsoft.com/office/drawing/2014/main" id="{6046F4F4-5C0B-4EC5-8EB9-315C91AFB3B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2" y="165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</p:grpSp>
      <p:grpSp>
        <p:nvGrpSpPr>
          <p:cNvPr id="17445" name="Group 37">
            <a:extLst>
              <a:ext uri="{FF2B5EF4-FFF2-40B4-BE49-F238E27FC236}">
                <a16:creationId xmlns:a16="http://schemas.microsoft.com/office/drawing/2014/main" id="{5FE73397-08FF-41E3-B86B-5E44FC3CD1E0}"/>
              </a:ext>
            </a:extLst>
          </p:cNvPr>
          <p:cNvGrpSpPr>
            <a:grpSpLocks/>
          </p:cNvGrpSpPr>
          <p:nvPr/>
        </p:nvGrpSpPr>
        <p:grpSpPr bwMode="auto">
          <a:xfrm>
            <a:off x="5995988" y="6691313"/>
            <a:ext cx="577850" cy="193675"/>
            <a:chOff x="1055" y="925"/>
            <a:chExt cx="364" cy="122"/>
          </a:xfrm>
        </p:grpSpPr>
        <p:sp>
          <p:nvSpPr>
            <p:cNvPr id="17446" name="WordArt 38">
              <a:extLst>
                <a:ext uri="{FF2B5EF4-FFF2-40B4-BE49-F238E27FC236}">
                  <a16:creationId xmlns:a16="http://schemas.microsoft.com/office/drawing/2014/main" id="{9DC9846E-3FD9-42FE-BF65-39F53114565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5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  <p:sp>
          <p:nvSpPr>
            <p:cNvPr id="17447" name="WordArt 39">
              <a:extLst>
                <a:ext uri="{FF2B5EF4-FFF2-40B4-BE49-F238E27FC236}">
                  <a16:creationId xmlns:a16="http://schemas.microsoft.com/office/drawing/2014/main" id="{373C00A3-1B7B-42C3-9576-EB7655F1468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6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</p:grpSp>
      <p:grpSp>
        <p:nvGrpSpPr>
          <p:cNvPr id="17448" name="Group 40">
            <a:extLst>
              <a:ext uri="{FF2B5EF4-FFF2-40B4-BE49-F238E27FC236}">
                <a16:creationId xmlns:a16="http://schemas.microsoft.com/office/drawing/2014/main" id="{AF311C7C-6B12-4F7C-8AFA-A579C810D85D}"/>
              </a:ext>
            </a:extLst>
          </p:cNvPr>
          <p:cNvGrpSpPr>
            <a:grpSpLocks/>
          </p:cNvGrpSpPr>
          <p:nvPr/>
        </p:nvGrpSpPr>
        <p:grpSpPr bwMode="auto">
          <a:xfrm>
            <a:off x="3205163" y="8221663"/>
            <a:ext cx="577850" cy="193675"/>
            <a:chOff x="601" y="1116"/>
            <a:chExt cx="364" cy="122"/>
          </a:xfrm>
        </p:grpSpPr>
        <p:sp>
          <p:nvSpPr>
            <p:cNvPr id="17449" name="WordArt 41">
              <a:extLst>
                <a:ext uri="{FF2B5EF4-FFF2-40B4-BE49-F238E27FC236}">
                  <a16:creationId xmlns:a16="http://schemas.microsoft.com/office/drawing/2014/main" id="{DBD647F3-4540-450C-ADF6-35DC4C5279D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  <p:sp>
          <p:nvSpPr>
            <p:cNvPr id="17450" name="WordArt 42">
              <a:extLst>
                <a:ext uri="{FF2B5EF4-FFF2-40B4-BE49-F238E27FC236}">
                  <a16:creationId xmlns:a16="http://schemas.microsoft.com/office/drawing/2014/main" id="{2343E0C8-FF98-423C-B275-649E83FD2F2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</p:grpSp>
      <p:grpSp>
        <p:nvGrpSpPr>
          <p:cNvPr id="17451" name="Group 43">
            <a:extLst>
              <a:ext uri="{FF2B5EF4-FFF2-40B4-BE49-F238E27FC236}">
                <a16:creationId xmlns:a16="http://schemas.microsoft.com/office/drawing/2014/main" id="{45F7CF83-25AF-4000-B824-C1EF9F91BEDE}"/>
              </a:ext>
            </a:extLst>
          </p:cNvPr>
          <p:cNvGrpSpPr>
            <a:grpSpLocks/>
          </p:cNvGrpSpPr>
          <p:nvPr/>
        </p:nvGrpSpPr>
        <p:grpSpPr bwMode="auto">
          <a:xfrm>
            <a:off x="9910763" y="3856038"/>
            <a:ext cx="577850" cy="193675"/>
            <a:chOff x="1083" y="1116"/>
            <a:chExt cx="364" cy="122"/>
          </a:xfrm>
        </p:grpSpPr>
        <p:sp>
          <p:nvSpPr>
            <p:cNvPr id="17452" name="WordArt 44">
              <a:extLst>
                <a:ext uri="{FF2B5EF4-FFF2-40B4-BE49-F238E27FC236}">
                  <a16:creationId xmlns:a16="http://schemas.microsoft.com/office/drawing/2014/main" id="{9E25F333-05F7-4934-A459-8F4E89835A0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  <p:sp>
          <p:nvSpPr>
            <p:cNvPr id="17453" name="WordArt 45">
              <a:extLst>
                <a:ext uri="{FF2B5EF4-FFF2-40B4-BE49-F238E27FC236}">
                  <a16:creationId xmlns:a16="http://schemas.microsoft.com/office/drawing/2014/main" id="{56C1CB58-8B68-4746-B0B7-B76C9CD0A57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</p:grpSp>
      <p:grpSp>
        <p:nvGrpSpPr>
          <p:cNvPr id="17454" name="Group 46">
            <a:extLst>
              <a:ext uri="{FF2B5EF4-FFF2-40B4-BE49-F238E27FC236}">
                <a16:creationId xmlns:a16="http://schemas.microsoft.com/office/drawing/2014/main" id="{DA97C19D-9315-4CCC-802A-36BCC99FD98F}"/>
              </a:ext>
            </a:extLst>
          </p:cNvPr>
          <p:cNvGrpSpPr>
            <a:grpSpLocks/>
          </p:cNvGrpSpPr>
          <p:nvPr/>
        </p:nvGrpSpPr>
        <p:grpSpPr bwMode="auto">
          <a:xfrm>
            <a:off x="9371013" y="2144713"/>
            <a:ext cx="577850" cy="193675"/>
            <a:chOff x="601" y="1322"/>
            <a:chExt cx="364" cy="122"/>
          </a:xfrm>
        </p:grpSpPr>
        <p:sp>
          <p:nvSpPr>
            <p:cNvPr id="17455" name="WordArt 47">
              <a:extLst>
                <a:ext uri="{FF2B5EF4-FFF2-40B4-BE49-F238E27FC236}">
                  <a16:creationId xmlns:a16="http://schemas.microsoft.com/office/drawing/2014/main" id="{E431649B-3677-49BA-A71C-559A7CD375C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  <p:sp>
          <p:nvSpPr>
            <p:cNvPr id="17456" name="WordArt 48">
              <a:extLst>
                <a:ext uri="{FF2B5EF4-FFF2-40B4-BE49-F238E27FC236}">
                  <a16:creationId xmlns:a16="http://schemas.microsoft.com/office/drawing/2014/main" id="{7FB23170-109A-4E63-9A2E-6075C257EF6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</p:grpSp>
      <p:grpSp>
        <p:nvGrpSpPr>
          <p:cNvPr id="17457" name="Group 49">
            <a:extLst>
              <a:ext uri="{FF2B5EF4-FFF2-40B4-BE49-F238E27FC236}">
                <a16:creationId xmlns:a16="http://schemas.microsoft.com/office/drawing/2014/main" id="{505F5F34-8F26-4557-BC0B-23371951D113}"/>
              </a:ext>
            </a:extLst>
          </p:cNvPr>
          <p:cNvGrpSpPr>
            <a:grpSpLocks/>
          </p:cNvGrpSpPr>
          <p:nvPr/>
        </p:nvGrpSpPr>
        <p:grpSpPr bwMode="auto">
          <a:xfrm>
            <a:off x="6761163" y="3990975"/>
            <a:ext cx="577850" cy="193675"/>
            <a:chOff x="1083" y="1322"/>
            <a:chExt cx="364" cy="122"/>
          </a:xfrm>
        </p:grpSpPr>
        <p:sp>
          <p:nvSpPr>
            <p:cNvPr id="17458" name="WordArt 50">
              <a:extLst>
                <a:ext uri="{FF2B5EF4-FFF2-40B4-BE49-F238E27FC236}">
                  <a16:creationId xmlns:a16="http://schemas.microsoft.com/office/drawing/2014/main" id="{B90A34CD-70B8-4098-8C95-8DDE195382C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  <p:sp>
          <p:nvSpPr>
            <p:cNvPr id="17459" name="WordArt 51">
              <a:extLst>
                <a:ext uri="{FF2B5EF4-FFF2-40B4-BE49-F238E27FC236}">
                  <a16:creationId xmlns:a16="http://schemas.microsoft.com/office/drawing/2014/main" id="{8DB0635C-733A-40DF-A21F-BCD4BE02F44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</p:grpSp>
      <p:grpSp>
        <p:nvGrpSpPr>
          <p:cNvPr id="17460" name="Group 52">
            <a:extLst>
              <a:ext uri="{FF2B5EF4-FFF2-40B4-BE49-F238E27FC236}">
                <a16:creationId xmlns:a16="http://schemas.microsoft.com/office/drawing/2014/main" id="{09E17C73-9296-4964-948E-3A926DE6ABC1}"/>
              </a:ext>
            </a:extLst>
          </p:cNvPr>
          <p:cNvGrpSpPr>
            <a:grpSpLocks/>
          </p:cNvGrpSpPr>
          <p:nvPr/>
        </p:nvGrpSpPr>
        <p:grpSpPr bwMode="auto">
          <a:xfrm>
            <a:off x="6850063" y="3270250"/>
            <a:ext cx="577850" cy="193675"/>
            <a:chOff x="629" y="1513"/>
            <a:chExt cx="364" cy="122"/>
          </a:xfrm>
        </p:grpSpPr>
        <p:sp>
          <p:nvSpPr>
            <p:cNvPr id="17461" name="WordArt 53">
              <a:extLst>
                <a:ext uri="{FF2B5EF4-FFF2-40B4-BE49-F238E27FC236}">
                  <a16:creationId xmlns:a16="http://schemas.microsoft.com/office/drawing/2014/main" id="{FBC5A5CE-9A81-44AD-8848-D04E86461C7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29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  <p:sp>
          <p:nvSpPr>
            <p:cNvPr id="17462" name="WordArt 54">
              <a:extLst>
                <a:ext uri="{FF2B5EF4-FFF2-40B4-BE49-F238E27FC236}">
                  <a16:creationId xmlns:a16="http://schemas.microsoft.com/office/drawing/2014/main" id="{0D0EF9FA-7971-4BF1-8287-8E89313BAA5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30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</p:grpSp>
      <p:grpSp>
        <p:nvGrpSpPr>
          <p:cNvPr id="17463" name="Group 55">
            <a:extLst>
              <a:ext uri="{FF2B5EF4-FFF2-40B4-BE49-F238E27FC236}">
                <a16:creationId xmlns:a16="http://schemas.microsoft.com/office/drawing/2014/main" id="{74CED667-7608-461B-A50E-F28160993B6D}"/>
              </a:ext>
            </a:extLst>
          </p:cNvPr>
          <p:cNvGrpSpPr>
            <a:grpSpLocks/>
          </p:cNvGrpSpPr>
          <p:nvPr/>
        </p:nvGrpSpPr>
        <p:grpSpPr bwMode="auto">
          <a:xfrm>
            <a:off x="7480300" y="1470025"/>
            <a:ext cx="577850" cy="193675"/>
            <a:chOff x="1111" y="1513"/>
            <a:chExt cx="364" cy="122"/>
          </a:xfrm>
        </p:grpSpPr>
        <p:sp>
          <p:nvSpPr>
            <p:cNvPr id="17464" name="WordArt 56">
              <a:extLst>
                <a:ext uri="{FF2B5EF4-FFF2-40B4-BE49-F238E27FC236}">
                  <a16:creationId xmlns:a16="http://schemas.microsoft.com/office/drawing/2014/main" id="{183BEB0B-AF86-42E1-A070-2F4C3EC122D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1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  <p:sp>
          <p:nvSpPr>
            <p:cNvPr id="17465" name="WordArt 57">
              <a:extLst>
                <a:ext uri="{FF2B5EF4-FFF2-40B4-BE49-F238E27FC236}">
                  <a16:creationId xmlns:a16="http://schemas.microsoft.com/office/drawing/2014/main" id="{24ACE456-F9E8-4D59-B42C-EF9B07A5C6D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2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</p:grpSp>
      <p:grpSp>
        <p:nvGrpSpPr>
          <p:cNvPr id="17466" name="Group 58">
            <a:extLst>
              <a:ext uri="{FF2B5EF4-FFF2-40B4-BE49-F238E27FC236}">
                <a16:creationId xmlns:a16="http://schemas.microsoft.com/office/drawing/2014/main" id="{8E24AAD0-51F8-4AB1-ADDE-DE8C44C0E095}"/>
              </a:ext>
            </a:extLst>
          </p:cNvPr>
          <p:cNvGrpSpPr>
            <a:grpSpLocks/>
          </p:cNvGrpSpPr>
          <p:nvPr/>
        </p:nvGrpSpPr>
        <p:grpSpPr bwMode="auto">
          <a:xfrm>
            <a:off x="8027988" y="4260850"/>
            <a:ext cx="577850" cy="193675"/>
            <a:chOff x="686" y="1776"/>
            <a:chExt cx="364" cy="122"/>
          </a:xfrm>
        </p:grpSpPr>
        <p:sp>
          <p:nvSpPr>
            <p:cNvPr id="17467" name="WordArt 59">
              <a:extLst>
                <a:ext uri="{FF2B5EF4-FFF2-40B4-BE49-F238E27FC236}">
                  <a16:creationId xmlns:a16="http://schemas.microsoft.com/office/drawing/2014/main" id="{9A5A7AA7-16C9-468D-ADE1-5378B7B15BA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6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7468" name="WordArt 60">
              <a:extLst>
                <a:ext uri="{FF2B5EF4-FFF2-40B4-BE49-F238E27FC236}">
                  <a16:creationId xmlns:a16="http://schemas.microsoft.com/office/drawing/2014/main" id="{C6C511D9-5B13-4A54-AE18-516E446B980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7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7469" name="Group 61">
            <a:extLst>
              <a:ext uri="{FF2B5EF4-FFF2-40B4-BE49-F238E27FC236}">
                <a16:creationId xmlns:a16="http://schemas.microsoft.com/office/drawing/2014/main" id="{96B491AF-8BFB-4A93-AC76-D5C882422B0C}"/>
              </a:ext>
            </a:extLst>
          </p:cNvPr>
          <p:cNvGrpSpPr>
            <a:grpSpLocks/>
          </p:cNvGrpSpPr>
          <p:nvPr/>
        </p:nvGrpSpPr>
        <p:grpSpPr bwMode="auto">
          <a:xfrm>
            <a:off x="5680075" y="3314700"/>
            <a:ext cx="577850" cy="193675"/>
            <a:chOff x="1168" y="1776"/>
            <a:chExt cx="364" cy="122"/>
          </a:xfrm>
        </p:grpSpPr>
        <p:sp>
          <p:nvSpPr>
            <p:cNvPr id="17470" name="WordArt 62">
              <a:extLst>
                <a:ext uri="{FF2B5EF4-FFF2-40B4-BE49-F238E27FC236}">
                  <a16:creationId xmlns:a16="http://schemas.microsoft.com/office/drawing/2014/main" id="{55F741D9-E876-4498-87B2-8217B58D0EF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8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  <p:sp>
          <p:nvSpPr>
            <p:cNvPr id="17471" name="WordArt 63">
              <a:extLst>
                <a:ext uri="{FF2B5EF4-FFF2-40B4-BE49-F238E27FC236}">
                  <a16:creationId xmlns:a16="http://schemas.microsoft.com/office/drawing/2014/main" id="{736DCC13-8B53-4CD1-85A8-1A28F92F978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9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</p:grpSp>
      <p:grpSp>
        <p:nvGrpSpPr>
          <p:cNvPr id="17472" name="Group 64">
            <a:extLst>
              <a:ext uri="{FF2B5EF4-FFF2-40B4-BE49-F238E27FC236}">
                <a16:creationId xmlns:a16="http://schemas.microsoft.com/office/drawing/2014/main" id="{1E1E11E9-99E1-483A-AA0C-5BEA9C99F533}"/>
              </a:ext>
            </a:extLst>
          </p:cNvPr>
          <p:cNvGrpSpPr>
            <a:grpSpLocks/>
          </p:cNvGrpSpPr>
          <p:nvPr/>
        </p:nvGrpSpPr>
        <p:grpSpPr bwMode="auto">
          <a:xfrm>
            <a:off x="5051425" y="7140575"/>
            <a:ext cx="577850" cy="193675"/>
            <a:chOff x="714" y="1967"/>
            <a:chExt cx="364" cy="122"/>
          </a:xfrm>
        </p:grpSpPr>
        <p:sp>
          <p:nvSpPr>
            <p:cNvPr id="17473" name="WordArt 65">
              <a:extLst>
                <a:ext uri="{FF2B5EF4-FFF2-40B4-BE49-F238E27FC236}">
                  <a16:creationId xmlns:a16="http://schemas.microsoft.com/office/drawing/2014/main" id="{77BDC0CD-D641-44CD-8C3F-86E08562D66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  <p:sp>
          <p:nvSpPr>
            <p:cNvPr id="17474" name="WordArt 66">
              <a:extLst>
                <a:ext uri="{FF2B5EF4-FFF2-40B4-BE49-F238E27FC236}">
                  <a16:creationId xmlns:a16="http://schemas.microsoft.com/office/drawing/2014/main" id="{E176656C-1E13-4B58-9621-A1670FB8111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</p:grpSp>
      <p:grpSp>
        <p:nvGrpSpPr>
          <p:cNvPr id="17475" name="Group 67">
            <a:extLst>
              <a:ext uri="{FF2B5EF4-FFF2-40B4-BE49-F238E27FC236}">
                <a16:creationId xmlns:a16="http://schemas.microsoft.com/office/drawing/2014/main" id="{DD10C64F-E518-4999-88EA-F482CE17021C}"/>
              </a:ext>
            </a:extLst>
          </p:cNvPr>
          <p:cNvGrpSpPr>
            <a:grpSpLocks/>
          </p:cNvGrpSpPr>
          <p:nvPr/>
        </p:nvGrpSpPr>
        <p:grpSpPr bwMode="auto">
          <a:xfrm>
            <a:off x="1360488" y="7861300"/>
            <a:ext cx="577850" cy="193675"/>
            <a:chOff x="1196" y="1967"/>
            <a:chExt cx="364" cy="122"/>
          </a:xfrm>
        </p:grpSpPr>
        <p:sp>
          <p:nvSpPr>
            <p:cNvPr id="17476" name="WordArt 68">
              <a:extLst>
                <a:ext uri="{FF2B5EF4-FFF2-40B4-BE49-F238E27FC236}">
                  <a16:creationId xmlns:a16="http://schemas.microsoft.com/office/drawing/2014/main" id="{3876543E-952B-4C5D-AB34-D1FC7BE39EC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6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  <p:sp>
          <p:nvSpPr>
            <p:cNvPr id="17477" name="WordArt 69">
              <a:extLst>
                <a:ext uri="{FF2B5EF4-FFF2-40B4-BE49-F238E27FC236}">
                  <a16:creationId xmlns:a16="http://schemas.microsoft.com/office/drawing/2014/main" id="{BF0F17F0-E22F-490A-9E84-E5786B0E0C1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7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</p:grpSp>
      <p:grpSp>
        <p:nvGrpSpPr>
          <p:cNvPr id="17478" name="Group 70">
            <a:extLst>
              <a:ext uri="{FF2B5EF4-FFF2-40B4-BE49-F238E27FC236}">
                <a16:creationId xmlns:a16="http://schemas.microsoft.com/office/drawing/2014/main" id="{FF5AF83B-DE32-46E5-B906-E1B28893A146}"/>
              </a:ext>
            </a:extLst>
          </p:cNvPr>
          <p:cNvGrpSpPr>
            <a:grpSpLocks/>
          </p:cNvGrpSpPr>
          <p:nvPr/>
        </p:nvGrpSpPr>
        <p:grpSpPr bwMode="auto">
          <a:xfrm>
            <a:off x="4337050" y="7545388"/>
            <a:ext cx="577850" cy="193675"/>
            <a:chOff x="714" y="2173"/>
            <a:chExt cx="364" cy="122"/>
          </a:xfrm>
        </p:grpSpPr>
        <p:sp>
          <p:nvSpPr>
            <p:cNvPr id="17479" name="WordArt 71">
              <a:extLst>
                <a:ext uri="{FF2B5EF4-FFF2-40B4-BE49-F238E27FC236}">
                  <a16:creationId xmlns:a16="http://schemas.microsoft.com/office/drawing/2014/main" id="{1CF23A2E-8217-4E0B-BEF7-E46A092597A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217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  <p:sp>
          <p:nvSpPr>
            <p:cNvPr id="17480" name="WordArt 72">
              <a:extLst>
                <a:ext uri="{FF2B5EF4-FFF2-40B4-BE49-F238E27FC236}">
                  <a16:creationId xmlns:a16="http://schemas.microsoft.com/office/drawing/2014/main" id="{C38B4915-F5C1-4D77-B19C-CD2AAC4EFED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217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435" name="Group 3">
            <a:extLst>
              <a:ext uri="{FF2B5EF4-FFF2-40B4-BE49-F238E27FC236}">
                <a16:creationId xmlns:a16="http://schemas.microsoft.com/office/drawing/2014/main" id="{AA2A9F3E-AD9D-429C-A786-C44403D1E554}"/>
              </a:ext>
            </a:extLst>
          </p:cNvPr>
          <p:cNvGrpSpPr>
            <a:grpSpLocks/>
          </p:cNvGrpSpPr>
          <p:nvPr/>
        </p:nvGrpSpPr>
        <p:grpSpPr bwMode="auto">
          <a:xfrm>
            <a:off x="1179513" y="300038"/>
            <a:ext cx="10801350" cy="9002712"/>
            <a:chOff x="743" y="189"/>
            <a:chExt cx="6804" cy="5671"/>
          </a:xfrm>
        </p:grpSpPr>
        <p:sp>
          <p:nvSpPr>
            <p:cNvPr id="18436" name="Rectangle 4">
              <a:extLst>
                <a:ext uri="{FF2B5EF4-FFF2-40B4-BE49-F238E27FC236}">
                  <a16:creationId xmlns:a16="http://schemas.microsoft.com/office/drawing/2014/main" id="{6223CFE9-315F-4D5E-962C-FE75B83F4C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20" y="1777"/>
              <a:ext cx="1927" cy="158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37" name="Rectangle 5">
              <a:extLst>
                <a:ext uri="{FF2B5EF4-FFF2-40B4-BE49-F238E27FC236}">
                  <a16:creationId xmlns:a16="http://schemas.microsoft.com/office/drawing/2014/main" id="{49EAEC28-A081-4EC0-9018-6AFE6276423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05" y="2911"/>
              <a:ext cx="1248" cy="90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38" name="Rectangle 6">
              <a:extLst>
                <a:ext uri="{FF2B5EF4-FFF2-40B4-BE49-F238E27FC236}">
                  <a16:creationId xmlns:a16="http://schemas.microsoft.com/office/drawing/2014/main" id="{D3353B79-CBC6-4EA6-ACE7-604730DA55D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65" y="2344"/>
              <a:ext cx="1588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39" name="Rectangle 7">
              <a:extLst>
                <a:ext uri="{FF2B5EF4-FFF2-40B4-BE49-F238E27FC236}">
                  <a16:creationId xmlns:a16="http://schemas.microsoft.com/office/drawing/2014/main" id="{4310DADE-FCFA-4472-B6EE-AF321ACBD5F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45" y="1890"/>
              <a:ext cx="908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0" name="Rectangle 8">
              <a:extLst>
                <a:ext uri="{FF2B5EF4-FFF2-40B4-BE49-F238E27FC236}">
                  <a16:creationId xmlns:a16="http://schemas.microsoft.com/office/drawing/2014/main" id="{1DA90CA8-95B5-44B1-96FE-8F6C9462CC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38" y="1890"/>
              <a:ext cx="908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1" name="Rectangle 9">
              <a:extLst>
                <a:ext uri="{FF2B5EF4-FFF2-40B4-BE49-F238E27FC236}">
                  <a16:creationId xmlns:a16="http://schemas.microsoft.com/office/drawing/2014/main" id="{D29697DD-5D00-41A7-A23E-BE726302FE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65" y="1210"/>
              <a:ext cx="1588" cy="68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2" name="Rectangle 10">
              <a:extLst>
                <a:ext uri="{FF2B5EF4-FFF2-40B4-BE49-F238E27FC236}">
                  <a16:creationId xmlns:a16="http://schemas.microsoft.com/office/drawing/2014/main" id="{1E77CC0F-D75B-4FF3-8A34-DFC16F07212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53" y="2230"/>
              <a:ext cx="567" cy="113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3" name="Rectangle 11">
              <a:extLst>
                <a:ext uri="{FF2B5EF4-FFF2-40B4-BE49-F238E27FC236}">
                  <a16:creationId xmlns:a16="http://schemas.microsoft.com/office/drawing/2014/main" id="{B8E8A80C-10F4-416C-9F31-3675763398D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20" y="983"/>
              <a:ext cx="1134" cy="79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4" name="Rectangle 12">
              <a:extLst>
                <a:ext uri="{FF2B5EF4-FFF2-40B4-BE49-F238E27FC236}">
                  <a16:creationId xmlns:a16="http://schemas.microsoft.com/office/drawing/2014/main" id="{4B2707C6-1C23-4680-99A3-66AB227340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53" y="1210"/>
              <a:ext cx="567" cy="102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5" name="Rectangle 13">
              <a:extLst>
                <a:ext uri="{FF2B5EF4-FFF2-40B4-BE49-F238E27FC236}">
                  <a16:creationId xmlns:a16="http://schemas.microsoft.com/office/drawing/2014/main" id="{5F3258B0-326C-4E64-BD95-294A9545908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05" y="756"/>
              <a:ext cx="1815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6" name="Rectangle 14">
              <a:extLst>
                <a:ext uri="{FF2B5EF4-FFF2-40B4-BE49-F238E27FC236}">
                  <a16:creationId xmlns:a16="http://schemas.microsoft.com/office/drawing/2014/main" id="{C81E7E3B-CFAE-4DF4-83C6-2E06E7BDD7A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59" y="189"/>
              <a:ext cx="794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7" name="Rectangle 15">
              <a:extLst>
                <a:ext uri="{FF2B5EF4-FFF2-40B4-BE49-F238E27FC236}">
                  <a16:creationId xmlns:a16="http://schemas.microsoft.com/office/drawing/2014/main" id="{4EE9FDAF-89D2-4B5E-8504-D5E22A0688D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78" y="3818"/>
              <a:ext cx="794" cy="102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8" name="Rectangle 16">
              <a:extLst>
                <a:ext uri="{FF2B5EF4-FFF2-40B4-BE49-F238E27FC236}">
                  <a16:creationId xmlns:a16="http://schemas.microsoft.com/office/drawing/2014/main" id="{C765025E-46C7-4187-974F-7EEF001712A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11" y="3704"/>
              <a:ext cx="567" cy="136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9" name="Rectangle 17">
              <a:extLst>
                <a:ext uri="{FF2B5EF4-FFF2-40B4-BE49-F238E27FC236}">
                  <a16:creationId xmlns:a16="http://schemas.microsoft.com/office/drawing/2014/main" id="{3A5B3AE2-B371-47B4-B32A-A898FD2D04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444" y="4271"/>
              <a:ext cx="567" cy="136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50" name="Rectangle 18">
              <a:extLst>
                <a:ext uri="{FF2B5EF4-FFF2-40B4-BE49-F238E27FC236}">
                  <a16:creationId xmlns:a16="http://schemas.microsoft.com/office/drawing/2014/main" id="{506F74F7-F6C4-4A89-9A85-2997074A51E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70" y="5292"/>
              <a:ext cx="1474" cy="568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51" name="Rectangle 19">
              <a:extLst>
                <a:ext uri="{FF2B5EF4-FFF2-40B4-BE49-F238E27FC236}">
                  <a16:creationId xmlns:a16="http://schemas.microsoft.com/office/drawing/2014/main" id="{B6A5F4EF-0955-4138-A496-52ECF4D9F63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4" y="4616"/>
              <a:ext cx="1020" cy="68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52" name="Rectangle 20">
              <a:extLst>
                <a:ext uri="{FF2B5EF4-FFF2-40B4-BE49-F238E27FC236}">
                  <a16:creationId xmlns:a16="http://schemas.microsoft.com/office/drawing/2014/main" id="{FA25F4B8-1D89-4346-9B90-ECE8C65DBE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43" y="4612"/>
              <a:ext cx="681" cy="68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8453" name="Group 21">
            <a:extLst>
              <a:ext uri="{FF2B5EF4-FFF2-40B4-BE49-F238E27FC236}">
                <a16:creationId xmlns:a16="http://schemas.microsoft.com/office/drawing/2014/main" id="{11667508-E360-4986-B4AE-AC33AA3CAF76}"/>
              </a:ext>
            </a:extLst>
          </p:cNvPr>
          <p:cNvGrpSpPr>
            <a:grpSpLocks/>
          </p:cNvGrpSpPr>
          <p:nvPr/>
        </p:nvGrpSpPr>
        <p:grpSpPr bwMode="auto">
          <a:xfrm>
            <a:off x="7004050" y="652463"/>
            <a:ext cx="774700" cy="193675"/>
            <a:chOff x="1905" y="925"/>
            <a:chExt cx="488" cy="122"/>
          </a:xfrm>
        </p:grpSpPr>
        <p:sp>
          <p:nvSpPr>
            <p:cNvPr id="18454" name="WordArt 22">
              <a:extLst>
                <a:ext uri="{FF2B5EF4-FFF2-40B4-BE49-F238E27FC236}">
                  <a16:creationId xmlns:a16="http://schemas.microsoft.com/office/drawing/2014/main" id="{B72B8BA0-E712-476E-BCF4-E46BD467E48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5" y="92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  <p:sp>
          <p:nvSpPr>
            <p:cNvPr id="18455" name="WordArt 23">
              <a:extLst>
                <a:ext uri="{FF2B5EF4-FFF2-40B4-BE49-F238E27FC236}">
                  <a16:creationId xmlns:a16="http://schemas.microsoft.com/office/drawing/2014/main" id="{C39636B3-7A3B-4FDD-83DF-E53EE4A0CE4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06" y="92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あわら市</a:t>
              </a:r>
            </a:p>
          </p:txBody>
        </p:sp>
      </p:grpSp>
      <p:grpSp>
        <p:nvGrpSpPr>
          <p:cNvPr id="18456" name="Group 24">
            <a:extLst>
              <a:ext uri="{FF2B5EF4-FFF2-40B4-BE49-F238E27FC236}">
                <a16:creationId xmlns:a16="http://schemas.microsoft.com/office/drawing/2014/main" id="{588C865F-8EF7-46FA-85FF-FF86017ECC32}"/>
              </a:ext>
            </a:extLst>
          </p:cNvPr>
          <p:cNvGrpSpPr>
            <a:grpSpLocks/>
          </p:cNvGrpSpPr>
          <p:nvPr/>
        </p:nvGrpSpPr>
        <p:grpSpPr bwMode="auto">
          <a:xfrm>
            <a:off x="6472238" y="2363788"/>
            <a:ext cx="577850" cy="193675"/>
            <a:chOff x="573" y="925"/>
            <a:chExt cx="364" cy="122"/>
          </a:xfrm>
        </p:grpSpPr>
        <p:sp>
          <p:nvSpPr>
            <p:cNvPr id="18457" name="WordArt 25">
              <a:extLst>
                <a:ext uri="{FF2B5EF4-FFF2-40B4-BE49-F238E27FC236}">
                  <a16:creationId xmlns:a16="http://schemas.microsoft.com/office/drawing/2014/main" id="{DDB42DAB-49A8-4336-B457-5D109385D41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3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  <p:sp>
          <p:nvSpPr>
            <p:cNvPr id="18458" name="WordArt 26">
              <a:extLst>
                <a:ext uri="{FF2B5EF4-FFF2-40B4-BE49-F238E27FC236}">
                  <a16:creationId xmlns:a16="http://schemas.microsoft.com/office/drawing/2014/main" id="{B61724EE-177B-4844-8BD6-818D0AA3D5C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574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福井市</a:t>
              </a:r>
            </a:p>
          </p:txBody>
        </p:sp>
      </p:grpSp>
      <p:grpSp>
        <p:nvGrpSpPr>
          <p:cNvPr id="18459" name="Group 27">
            <a:extLst>
              <a:ext uri="{FF2B5EF4-FFF2-40B4-BE49-F238E27FC236}">
                <a16:creationId xmlns:a16="http://schemas.microsoft.com/office/drawing/2014/main" id="{B0FF6F39-ECDB-4B7C-BA6E-4C9E63362693}"/>
              </a:ext>
            </a:extLst>
          </p:cNvPr>
          <p:cNvGrpSpPr>
            <a:grpSpLocks/>
          </p:cNvGrpSpPr>
          <p:nvPr/>
        </p:nvGrpSpPr>
        <p:grpSpPr bwMode="auto">
          <a:xfrm>
            <a:off x="8083550" y="2633663"/>
            <a:ext cx="774700" cy="193675"/>
            <a:chOff x="1933" y="1116"/>
            <a:chExt cx="488" cy="122"/>
          </a:xfrm>
        </p:grpSpPr>
        <p:sp>
          <p:nvSpPr>
            <p:cNvPr id="18460" name="WordArt 28">
              <a:extLst>
                <a:ext uri="{FF2B5EF4-FFF2-40B4-BE49-F238E27FC236}">
                  <a16:creationId xmlns:a16="http://schemas.microsoft.com/office/drawing/2014/main" id="{DF26EC4B-9BD8-48C8-BC57-CEF39BFA5A0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116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  <p:sp>
          <p:nvSpPr>
            <p:cNvPr id="18461" name="WordArt 29">
              <a:extLst>
                <a:ext uri="{FF2B5EF4-FFF2-40B4-BE49-F238E27FC236}">
                  <a16:creationId xmlns:a16="http://schemas.microsoft.com/office/drawing/2014/main" id="{6DB149A3-3279-4C7C-A16E-8620C7E9E04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117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永平寺町</a:t>
              </a:r>
            </a:p>
          </p:txBody>
        </p:sp>
      </p:grpSp>
      <p:grpSp>
        <p:nvGrpSpPr>
          <p:cNvPr id="18462" name="Group 30">
            <a:extLst>
              <a:ext uri="{FF2B5EF4-FFF2-40B4-BE49-F238E27FC236}">
                <a16:creationId xmlns:a16="http://schemas.microsoft.com/office/drawing/2014/main" id="{6A3E9BEB-F83D-4CED-AD20-867162827AF2}"/>
              </a:ext>
            </a:extLst>
          </p:cNvPr>
          <p:cNvGrpSpPr>
            <a:grpSpLocks/>
          </p:cNvGrpSpPr>
          <p:nvPr/>
        </p:nvGrpSpPr>
        <p:grpSpPr bwMode="auto">
          <a:xfrm>
            <a:off x="6643688" y="5245100"/>
            <a:ext cx="774700" cy="193675"/>
            <a:chOff x="1933" y="1464"/>
            <a:chExt cx="488" cy="122"/>
          </a:xfrm>
        </p:grpSpPr>
        <p:sp>
          <p:nvSpPr>
            <p:cNvPr id="18463" name="WordArt 31">
              <a:extLst>
                <a:ext uri="{FF2B5EF4-FFF2-40B4-BE49-F238E27FC236}">
                  <a16:creationId xmlns:a16="http://schemas.microsoft.com/office/drawing/2014/main" id="{9F363F26-82A6-4232-94FB-833DC33B37C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3" y="1464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  <p:sp>
          <p:nvSpPr>
            <p:cNvPr id="18464" name="WordArt 32">
              <a:extLst>
                <a:ext uri="{FF2B5EF4-FFF2-40B4-BE49-F238E27FC236}">
                  <a16:creationId xmlns:a16="http://schemas.microsoft.com/office/drawing/2014/main" id="{4FE15EE3-B95E-41DC-B1BB-52F5B75A467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34" y="1465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南越前町</a:t>
              </a:r>
            </a:p>
          </p:txBody>
        </p:sp>
      </p:grpSp>
      <p:grpSp>
        <p:nvGrpSpPr>
          <p:cNvPr id="18465" name="Group 33">
            <a:extLst>
              <a:ext uri="{FF2B5EF4-FFF2-40B4-BE49-F238E27FC236}">
                <a16:creationId xmlns:a16="http://schemas.microsoft.com/office/drawing/2014/main" id="{F66E83E8-A65D-4F1D-81A1-97566BC72E2E}"/>
              </a:ext>
            </a:extLst>
          </p:cNvPr>
          <p:cNvGrpSpPr>
            <a:grpSpLocks/>
          </p:cNvGrpSpPr>
          <p:nvPr/>
        </p:nvGrpSpPr>
        <p:grpSpPr bwMode="auto">
          <a:xfrm>
            <a:off x="2322513" y="8755063"/>
            <a:ext cx="774700" cy="193675"/>
            <a:chOff x="1961" y="1655"/>
            <a:chExt cx="488" cy="122"/>
          </a:xfrm>
        </p:grpSpPr>
        <p:sp>
          <p:nvSpPr>
            <p:cNvPr id="18466" name="WordArt 34">
              <a:extLst>
                <a:ext uri="{FF2B5EF4-FFF2-40B4-BE49-F238E27FC236}">
                  <a16:creationId xmlns:a16="http://schemas.microsoft.com/office/drawing/2014/main" id="{E350E366-DA61-4C84-88DB-4D818017DA4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1" y="1655"/>
              <a:ext cx="487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  <p:sp>
          <p:nvSpPr>
            <p:cNvPr id="18467" name="WordArt 35">
              <a:extLst>
                <a:ext uri="{FF2B5EF4-FFF2-40B4-BE49-F238E27FC236}">
                  <a16:creationId xmlns:a16="http://schemas.microsoft.com/office/drawing/2014/main" id="{B9F90257-3FAC-42C4-9341-54676794F33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962" y="1656"/>
              <a:ext cx="487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おおい町</a:t>
              </a:r>
            </a:p>
          </p:txBody>
        </p:sp>
      </p:grpSp>
      <p:grpSp>
        <p:nvGrpSpPr>
          <p:cNvPr id="18468" name="Group 36">
            <a:extLst>
              <a:ext uri="{FF2B5EF4-FFF2-40B4-BE49-F238E27FC236}">
                <a16:creationId xmlns:a16="http://schemas.microsoft.com/office/drawing/2014/main" id="{193129A3-3BD8-49DC-93CE-40AAE980BA31}"/>
              </a:ext>
            </a:extLst>
          </p:cNvPr>
          <p:cNvGrpSpPr>
            <a:grpSpLocks/>
          </p:cNvGrpSpPr>
          <p:nvPr/>
        </p:nvGrpSpPr>
        <p:grpSpPr bwMode="auto">
          <a:xfrm>
            <a:off x="6021388" y="6773863"/>
            <a:ext cx="577850" cy="193675"/>
            <a:chOff x="1055" y="925"/>
            <a:chExt cx="364" cy="122"/>
          </a:xfrm>
        </p:grpSpPr>
        <p:sp>
          <p:nvSpPr>
            <p:cNvPr id="18469" name="WordArt 37">
              <a:extLst>
                <a:ext uri="{FF2B5EF4-FFF2-40B4-BE49-F238E27FC236}">
                  <a16:creationId xmlns:a16="http://schemas.microsoft.com/office/drawing/2014/main" id="{3ADDC1D8-6A9A-44F8-A393-1D6DF8EDCAC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5" y="925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  <p:sp>
          <p:nvSpPr>
            <p:cNvPr id="18470" name="WordArt 38">
              <a:extLst>
                <a:ext uri="{FF2B5EF4-FFF2-40B4-BE49-F238E27FC236}">
                  <a16:creationId xmlns:a16="http://schemas.microsoft.com/office/drawing/2014/main" id="{C0158DB2-0A35-4AA1-B2BB-74354735638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56" y="926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敦賀市</a:t>
              </a:r>
            </a:p>
          </p:txBody>
        </p:sp>
      </p:grpSp>
      <p:grpSp>
        <p:nvGrpSpPr>
          <p:cNvPr id="18471" name="Group 39">
            <a:extLst>
              <a:ext uri="{FF2B5EF4-FFF2-40B4-BE49-F238E27FC236}">
                <a16:creationId xmlns:a16="http://schemas.microsoft.com/office/drawing/2014/main" id="{353FF0CD-9336-46AE-9B80-0248A09D0DD9}"/>
              </a:ext>
            </a:extLst>
          </p:cNvPr>
          <p:cNvGrpSpPr>
            <a:grpSpLocks/>
          </p:cNvGrpSpPr>
          <p:nvPr/>
        </p:nvGrpSpPr>
        <p:grpSpPr bwMode="auto">
          <a:xfrm>
            <a:off x="2781300" y="7772400"/>
            <a:ext cx="577850" cy="193675"/>
            <a:chOff x="601" y="1116"/>
            <a:chExt cx="364" cy="122"/>
          </a:xfrm>
        </p:grpSpPr>
        <p:sp>
          <p:nvSpPr>
            <p:cNvPr id="18472" name="WordArt 40">
              <a:extLst>
                <a:ext uri="{FF2B5EF4-FFF2-40B4-BE49-F238E27FC236}">
                  <a16:creationId xmlns:a16="http://schemas.microsoft.com/office/drawing/2014/main" id="{5ABCCF05-0203-47E4-A8DE-F464B731CFB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  <p:sp>
          <p:nvSpPr>
            <p:cNvPr id="18473" name="WordArt 41">
              <a:extLst>
                <a:ext uri="{FF2B5EF4-FFF2-40B4-BE49-F238E27FC236}">
                  <a16:creationId xmlns:a16="http://schemas.microsoft.com/office/drawing/2014/main" id="{740D134A-B74D-4286-8BAA-C8D73445B0D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小浜市</a:t>
              </a:r>
            </a:p>
          </p:txBody>
        </p:sp>
      </p:grpSp>
      <p:grpSp>
        <p:nvGrpSpPr>
          <p:cNvPr id="18474" name="Group 42">
            <a:extLst>
              <a:ext uri="{FF2B5EF4-FFF2-40B4-BE49-F238E27FC236}">
                <a16:creationId xmlns:a16="http://schemas.microsoft.com/office/drawing/2014/main" id="{F2647286-6CA7-4DF4-9E6B-046C365703A5}"/>
              </a:ext>
            </a:extLst>
          </p:cNvPr>
          <p:cNvGrpSpPr>
            <a:grpSpLocks/>
          </p:cNvGrpSpPr>
          <p:nvPr/>
        </p:nvGrpSpPr>
        <p:grpSpPr bwMode="auto">
          <a:xfrm>
            <a:off x="10161588" y="3983038"/>
            <a:ext cx="577850" cy="193675"/>
            <a:chOff x="1083" y="1116"/>
            <a:chExt cx="364" cy="122"/>
          </a:xfrm>
        </p:grpSpPr>
        <p:sp>
          <p:nvSpPr>
            <p:cNvPr id="18475" name="WordArt 43">
              <a:extLst>
                <a:ext uri="{FF2B5EF4-FFF2-40B4-BE49-F238E27FC236}">
                  <a16:creationId xmlns:a16="http://schemas.microsoft.com/office/drawing/2014/main" id="{5329009B-275B-4722-97A0-D2D19A3087D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11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  <p:sp>
          <p:nvSpPr>
            <p:cNvPr id="18476" name="WordArt 44">
              <a:extLst>
                <a:ext uri="{FF2B5EF4-FFF2-40B4-BE49-F238E27FC236}">
                  <a16:creationId xmlns:a16="http://schemas.microsoft.com/office/drawing/2014/main" id="{C7905914-AA97-4CEC-8BB6-7F70A0DD0C1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11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大野市</a:t>
              </a:r>
            </a:p>
          </p:txBody>
        </p:sp>
      </p:grpSp>
      <p:grpSp>
        <p:nvGrpSpPr>
          <p:cNvPr id="18477" name="Group 45">
            <a:extLst>
              <a:ext uri="{FF2B5EF4-FFF2-40B4-BE49-F238E27FC236}">
                <a16:creationId xmlns:a16="http://schemas.microsoft.com/office/drawing/2014/main" id="{933EE613-2DD6-4836-ACC9-EF3BB58D1B6C}"/>
              </a:ext>
            </a:extLst>
          </p:cNvPr>
          <p:cNvGrpSpPr>
            <a:grpSpLocks/>
          </p:cNvGrpSpPr>
          <p:nvPr/>
        </p:nvGrpSpPr>
        <p:grpSpPr bwMode="auto">
          <a:xfrm>
            <a:off x="9532938" y="2093913"/>
            <a:ext cx="577850" cy="193675"/>
            <a:chOff x="601" y="1322"/>
            <a:chExt cx="364" cy="122"/>
          </a:xfrm>
        </p:grpSpPr>
        <p:sp>
          <p:nvSpPr>
            <p:cNvPr id="18478" name="WordArt 46">
              <a:extLst>
                <a:ext uri="{FF2B5EF4-FFF2-40B4-BE49-F238E27FC236}">
                  <a16:creationId xmlns:a16="http://schemas.microsoft.com/office/drawing/2014/main" id="{C9BA4C77-F941-464A-BEEE-6F1749EC392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1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  <p:sp>
          <p:nvSpPr>
            <p:cNvPr id="18479" name="WordArt 47">
              <a:extLst>
                <a:ext uri="{FF2B5EF4-FFF2-40B4-BE49-F238E27FC236}">
                  <a16:creationId xmlns:a16="http://schemas.microsoft.com/office/drawing/2014/main" id="{44F04DAB-12D6-4F47-9EE0-4EBE2897F09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02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勝山市</a:t>
              </a:r>
            </a:p>
          </p:txBody>
        </p:sp>
      </p:grpSp>
      <p:grpSp>
        <p:nvGrpSpPr>
          <p:cNvPr id="18480" name="Group 48">
            <a:extLst>
              <a:ext uri="{FF2B5EF4-FFF2-40B4-BE49-F238E27FC236}">
                <a16:creationId xmlns:a16="http://schemas.microsoft.com/office/drawing/2014/main" id="{2A928141-2DBD-4AF9-9B73-09E42DF1DBAF}"/>
              </a:ext>
            </a:extLst>
          </p:cNvPr>
          <p:cNvGrpSpPr>
            <a:grpSpLocks/>
          </p:cNvGrpSpPr>
          <p:nvPr/>
        </p:nvGrpSpPr>
        <p:grpSpPr bwMode="auto">
          <a:xfrm>
            <a:off x="6472238" y="4073525"/>
            <a:ext cx="577850" cy="193675"/>
            <a:chOff x="1083" y="1322"/>
            <a:chExt cx="364" cy="122"/>
          </a:xfrm>
        </p:grpSpPr>
        <p:sp>
          <p:nvSpPr>
            <p:cNvPr id="18481" name="WordArt 49">
              <a:extLst>
                <a:ext uri="{FF2B5EF4-FFF2-40B4-BE49-F238E27FC236}">
                  <a16:creationId xmlns:a16="http://schemas.microsoft.com/office/drawing/2014/main" id="{620CF991-BDC9-4106-B15D-04E0D00473E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3" y="1322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  <p:sp>
          <p:nvSpPr>
            <p:cNvPr id="18482" name="WordArt 50">
              <a:extLst>
                <a:ext uri="{FF2B5EF4-FFF2-40B4-BE49-F238E27FC236}">
                  <a16:creationId xmlns:a16="http://schemas.microsoft.com/office/drawing/2014/main" id="{E37C7DAC-F2A9-42C3-8B1D-9E1B5502649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84" y="1323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越前市</a:t>
              </a:r>
            </a:p>
          </p:txBody>
        </p:sp>
      </p:grpSp>
      <p:grpSp>
        <p:nvGrpSpPr>
          <p:cNvPr id="18483" name="Group 51">
            <a:extLst>
              <a:ext uri="{FF2B5EF4-FFF2-40B4-BE49-F238E27FC236}">
                <a16:creationId xmlns:a16="http://schemas.microsoft.com/office/drawing/2014/main" id="{0DAFA299-B546-43D4-8A58-9879C78A6F62}"/>
              </a:ext>
            </a:extLst>
          </p:cNvPr>
          <p:cNvGrpSpPr>
            <a:grpSpLocks/>
          </p:cNvGrpSpPr>
          <p:nvPr/>
        </p:nvGrpSpPr>
        <p:grpSpPr bwMode="auto">
          <a:xfrm>
            <a:off x="7011988" y="3263900"/>
            <a:ext cx="577850" cy="193675"/>
            <a:chOff x="629" y="1513"/>
            <a:chExt cx="364" cy="122"/>
          </a:xfrm>
        </p:grpSpPr>
        <p:sp>
          <p:nvSpPr>
            <p:cNvPr id="18484" name="WordArt 52">
              <a:extLst>
                <a:ext uri="{FF2B5EF4-FFF2-40B4-BE49-F238E27FC236}">
                  <a16:creationId xmlns:a16="http://schemas.microsoft.com/office/drawing/2014/main" id="{CA34CE44-2709-46CD-8B60-A26A3AB956C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29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  <p:sp>
          <p:nvSpPr>
            <p:cNvPr id="18485" name="WordArt 53">
              <a:extLst>
                <a:ext uri="{FF2B5EF4-FFF2-40B4-BE49-F238E27FC236}">
                  <a16:creationId xmlns:a16="http://schemas.microsoft.com/office/drawing/2014/main" id="{57A448B4-5E27-409C-9F09-E4B31729581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30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鯖江市</a:t>
              </a:r>
            </a:p>
          </p:txBody>
        </p:sp>
      </p:grpSp>
      <p:grpSp>
        <p:nvGrpSpPr>
          <p:cNvPr id="18486" name="Group 54">
            <a:extLst>
              <a:ext uri="{FF2B5EF4-FFF2-40B4-BE49-F238E27FC236}">
                <a16:creationId xmlns:a16="http://schemas.microsoft.com/office/drawing/2014/main" id="{EBBDF202-7CA4-44EB-8400-2B52838DA64A}"/>
              </a:ext>
            </a:extLst>
          </p:cNvPr>
          <p:cNvGrpSpPr>
            <a:grpSpLocks/>
          </p:cNvGrpSpPr>
          <p:nvPr/>
        </p:nvGrpSpPr>
        <p:grpSpPr bwMode="auto">
          <a:xfrm>
            <a:off x="7192963" y="1470025"/>
            <a:ext cx="577850" cy="193675"/>
            <a:chOff x="1111" y="1513"/>
            <a:chExt cx="364" cy="122"/>
          </a:xfrm>
        </p:grpSpPr>
        <p:sp>
          <p:nvSpPr>
            <p:cNvPr id="18487" name="WordArt 55">
              <a:extLst>
                <a:ext uri="{FF2B5EF4-FFF2-40B4-BE49-F238E27FC236}">
                  <a16:creationId xmlns:a16="http://schemas.microsoft.com/office/drawing/2014/main" id="{D44DB3C3-7F6B-4F33-AC2A-58A8B392933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1" y="151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  <p:sp>
          <p:nvSpPr>
            <p:cNvPr id="18488" name="WordArt 56">
              <a:extLst>
                <a:ext uri="{FF2B5EF4-FFF2-40B4-BE49-F238E27FC236}">
                  <a16:creationId xmlns:a16="http://schemas.microsoft.com/office/drawing/2014/main" id="{07D535F3-5341-42B1-8917-59E6F134142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12" y="151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坂井市</a:t>
              </a:r>
            </a:p>
          </p:txBody>
        </p:sp>
      </p:grpSp>
      <p:grpSp>
        <p:nvGrpSpPr>
          <p:cNvPr id="18489" name="Group 57">
            <a:extLst>
              <a:ext uri="{FF2B5EF4-FFF2-40B4-BE49-F238E27FC236}">
                <a16:creationId xmlns:a16="http://schemas.microsoft.com/office/drawing/2014/main" id="{F4E8A443-8044-4C00-B19A-8E93D1F7846A}"/>
              </a:ext>
            </a:extLst>
          </p:cNvPr>
          <p:cNvGrpSpPr>
            <a:grpSpLocks/>
          </p:cNvGrpSpPr>
          <p:nvPr/>
        </p:nvGrpSpPr>
        <p:grpSpPr bwMode="auto">
          <a:xfrm>
            <a:off x="8181975" y="4343400"/>
            <a:ext cx="577850" cy="193675"/>
            <a:chOff x="686" y="1776"/>
            <a:chExt cx="364" cy="122"/>
          </a:xfrm>
        </p:grpSpPr>
        <p:sp>
          <p:nvSpPr>
            <p:cNvPr id="18490" name="WordArt 58">
              <a:extLst>
                <a:ext uri="{FF2B5EF4-FFF2-40B4-BE49-F238E27FC236}">
                  <a16:creationId xmlns:a16="http://schemas.microsoft.com/office/drawing/2014/main" id="{01CE7D5A-F5D7-4AE6-B80D-890CA7C896D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6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8491" name="WordArt 59">
              <a:extLst>
                <a:ext uri="{FF2B5EF4-FFF2-40B4-BE49-F238E27FC236}">
                  <a16:creationId xmlns:a16="http://schemas.microsoft.com/office/drawing/2014/main" id="{2908A2CF-3BE5-40A4-8B11-4BF91A586F6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87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8492" name="Group 60">
            <a:extLst>
              <a:ext uri="{FF2B5EF4-FFF2-40B4-BE49-F238E27FC236}">
                <a16:creationId xmlns:a16="http://schemas.microsoft.com/office/drawing/2014/main" id="{24622632-4280-46A2-B5C3-16DD8963E288}"/>
              </a:ext>
            </a:extLst>
          </p:cNvPr>
          <p:cNvGrpSpPr>
            <a:grpSpLocks/>
          </p:cNvGrpSpPr>
          <p:nvPr/>
        </p:nvGrpSpPr>
        <p:grpSpPr bwMode="auto">
          <a:xfrm>
            <a:off x="5572125" y="3263900"/>
            <a:ext cx="577850" cy="193675"/>
            <a:chOff x="1168" y="1776"/>
            <a:chExt cx="364" cy="122"/>
          </a:xfrm>
        </p:grpSpPr>
        <p:sp>
          <p:nvSpPr>
            <p:cNvPr id="18493" name="WordArt 61">
              <a:extLst>
                <a:ext uri="{FF2B5EF4-FFF2-40B4-BE49-F238E27FC236}">
                  <a16:creationId xmlns:a16="http://schemas.microsoft.com/office/drawing/2014/main" id="{9917698F-EA6C-4166-9EFC-C899460DF66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8" y="1776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  <p:sp>
          <p:nvSpPr>
            <p:cNvPr id="18494" name="WordArt 62">
              <a:extLst>
                <a:ext uri="{FF2B5EF4-FFF2-40B4-BE49-F238E27FC236}">
                  <a16:creationId xmlns:a16="http://schemas.microsoft.com/office/drawing/2014/main" id="{7EC4A429-7EF9-482B-8ECD-301E77836AF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69" y="1777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越前町</a:t>
              </a:r>
            </a:p>
          </p:txBody>
        </p:sp>
      </p:grpSp>
      <p:grpSp>
        <p:nvGrpSpPr>
          <p:cNvPr id="18495" name="Group 63">
            <a:extLst>
              <a:ext uri="{FF2B5EF4-FFF2-40B4-BE49-F238E27FC236}">
                <a16:creationId xmlns:a16="http://schemas.microsoft.com/office/drawing/2014/main" id="{2855FD8F-9C45-41C5-8F89-B37270F135B6}"/>
              </a:ext>
            </a:extLst>
          </p:cNvPr>
          <p:cNvGrpSpPr>
            <a:grpSpLocks/>
          </p:cNvGrpSpPr>
          <p:nvPr/>
        </p:nvGrpSpPr>
        <p:grpSpPr bwMode="auto">
          <a:xfrm>
            <a:off x="4941888" y="6864350"/>
            <a:ext cx="577850" cy="193675"/>
            <a:chOff x="714" y="1967"/>
            <a:chExt cx="364" cy="122"/>
          </a:xfrm>
        </p:grpSpPr>
        <p:sp>
          <p:nvSpPr>
            <p:cNvPr id="18496" name="WordArt 64">
              <a:extLst>
                <a:ext uri="{FF2B5EF4-FFF2-40B4-BE49-F238E27FC236}">
                  <a16:creationId xmlns:a16="http://schemas.microsoft.com/office/drawing/2014/main" id="{66B5AD0B-835D-4554-8622-940324B4924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  <p:sp>
          <p:nvSpPr>
            <p:cNvPr id="18497" name="WordArt 65">
              <a:extLst>
                <a:ext uri="{FF2B5EF4-FFF2-40B4-BE49-F238E27FC236}">
                  <a16:creationId xmlns:a16="http://schemas.microsoft.com/office/drawing/2014/main" id="{69841E04-04F6-4BB6-A570-B101096B151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美浜町</a:t>
              </a:r>
            </a:p>
          </p:txBody>
        </p:sp>
      </p:grpSp>
      <p:grpSp>
        <p:nvGrpSpPr>
          <p:cNvPr id="18498" name="Group 66">
            <a:extLst>
              <a:ext uri="{FF2B5EF4-FFF2-40B4-BE49-F238E27FC236}">
                <a16:creationId xmlns:a16="http://schemas.microsoft.com/office/drawing/2014/main" id="{1B531AE9-B310-41E4-B2FA-8F4226C4E7C5}"/>
              </a:ext>
            </a:extLst>
          </p:cNvPr>
          <p:cNvGrpSpPr>
            <a:grpSpLocks/>
          </p:cNvGrpSpPr>
          <p:nvPr/>
        </p:nvGrpSpPr>
        <p:grpSpPr bwMode="auto">
          <a:xfrm>
            <a:off x="1430338" y="7764463"/>
            <a:ext cx="577850" cy="193675"/>
            <a:chOff x="1196" y="1967"/>
            <a:chExt cx="364" cy="122"/>
          </a:xfrm>
        </p:grpSpPr>
        <p:sp>
          <p:nvSpPr>
            <p:cNvPr id="18499" name="WordArt 67">
              <a:extLst>
                <a:ext uri="{FF2B5EF4-FFF2-40B4-BE49-F238E27FC236}">
                  <a16:creationId xmlns:a16="http://schemas.microsoft.com/office/drawing/2014/main" id="{2A0D5A40-CFFB-46C6-9E39-A659B281BA4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6" y="1967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  <p:sp>
          <p:nvSpPr>
            <p:cNvPr id="18500" name="WordArt 68">
              <a:extLst>
                <a:ext uri="{FF2B5EF4-FFF2-40B4-BE49-F238E27FC236}">
                  <a16:creationId xmlns:a16="http://schemas.microsoft.com/office/drawing/2014/main" id="{AD2E31D3-1655-4429-8375-7A865C73537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197" y="1968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高浜町</a:t>
              </a:r>
            </a:p>
          </p:txBody>
        </p:sp>
      </p:grpSp>
      <p:grpSp>
        <p:nvGrpSpPr>
          <p:cNvPr id="18501" name="Group 69">
            <a:extLst>
              <a:ext uri="{FF2B5EF4-FFF2-40B4-BE49-F238E27FC236}">
                <a16:creationId xmlns:a16="http://schemas.microsoft.com/office/drawing/2014/main" id="{4CEF885B-14AF-402A-868E-375C03B10CAB}"/>
              </a:ext>
            </a:extLst>
          </p:cNvPr>
          <p:cNvGrpSpPr>
            <a:grpSpLocks/>
          </p:cNvGrpSpPr>
          <p:nvPr/>
        </p:nvGrpSpPr>
        <p:grpSpPr bwMode="auto">
          <a:xfrm>
            <a:off x="4041775" y="7762875"/>
            <a:ext cx="577850" cy="193675"/>
            <a:chOff x="714" y="2173"/>
            <a:chExt cx="364" cy="122"/>
          </a:xfrm>
        </p:grpSpPr>
        <p:sp>
          <p:nvSpPr>
            <p:cNvPr id="18502" name="WordArt 70">
              <a:extLst>
                <a:ext uri="{FF2B5EF4-FFF2-40B4-BE49-F238E27FC236}">
                  <a16:creationId xmlns:a16="http://schemas.microsoft.com/office/drawing/2014/main" id="{5971606F-C97E-46C7-9ACB-373662079D8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4" y="2173"/>
              <a:ext cx="363" cy="121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  <p:sp>
          <p:nvSpPr>
            <p:cNvPr id="18503" name="WordArt 71">
              <a:extLst>
                <a:ext uri="{FF2B5EF4-FFF2-40B4-BE49-F238E27FC236}">
                  <a16:creationId xmlns:a16="http://schemas.microsoft.com/office/drawing/2014/main" id="{A702EB80-8AE4-4630-8D7A-7438D2AA929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15" y="2174"/>
              <a:ext cx="363" cy="121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若狭町</a:t>
              </a: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1474</TotalTime>
  <Words>320</Words>
  <PresentationFormat>A3 297x420 mm</PresentationFormat>
  <Paragraphs>272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2" baseType="lpstr">
      <vt:lpstr>Calibri</vt:lpstr>
      <vt:lpstr>ＭＳ Ｐゴシック</vt:lpstr>
      <vt:lpstr>Arial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福井県の地図</dc:title>
  <dc:subject>福井県の地図</dc:subject>
  <dc:creator>digipot.net</dc:creator>
  <cp:revision>1</cp:revision>
  <dcterms:created xsi:type="dcterms:W3CDTF">2011-09-01T12:09:10Z</dcterms:created>
  <dcterms:modified xsi:type="dcterms:W3CDTF">2019-01-28T01:58:27Z</dcterms:modified>
  <cp:version>1</cp:version>
</cp:coreProperties>
</file>

<file path=docProps/thumbnail.jpeg>
</file>